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75" r:id="rId4"/>
    <p:sldId id="276" r:id="rId5"/>
    <p:sldId id="278" r:id="rId6"/>
    <p:sldId id="279" r:id="rId7"/>
    <p:sldId id="280" r:id="rId8"/>
    <p:sldId id="284" r:id="rId9"/>
    <p:sldId id="285" r:id="rId10"/>
    <p:sldId id="286" r:id="rId11"/>
    <p:sldId id="287" r:id="rId12"/>
    <p:sldId id="288" r:id="rId13"/>
    <p:sldId id="289" r:id="rId14"/>
    <p:sldId id="290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06"/>
    <p:restoredTop sz="95102" autoAdjust="0"/>
  </p:normalViewPr>
  <p:slideViewPr>
    <p:cSldViewPr>
      <p:cViewPr varScale="1">
        <p:scale>
          <a:sx n="109" d="100"/>
          <a:sy n="109" d="100"/>
        </p:scale>
        <p:origin x="120" y="11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01:21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4756 11808 379 0,'4'-5'11'16,"0"-6"8"-16,-2 2 1 15,-2 0-4-15,0-1-9 0,1 0-3 32,3 2-2-32,-3-2-1 15,5 0-1-15,1-2 0 16,2 1 0-16,3 0 1 0,1-2-1 0,2-1 2 15,-2 0-2-15,2 0 3 16,-1-4-3-16,-1-2 1 0,1-1 2 31,1 2 1-31,-3-5 1 0,5-1-2 16,-1 0 3-16,-1-1-3 16,2 0-1-16,3-4-1 0,-6-2 1 15,3 2-2-15,0-4 0 16,-4 0 2-16,3-2 2 15,-1 0 0 1,-1 1-3-16,0-5 1 16,2 3-1-16,1-4 0 0,-2 1 2 0,5-2 1 15,1 2 4 1,-1 0 13-16,4 3-3 0,1-1-13 16,2 1-2-16,0-5-2 15,2 6 0-15,2-6 0 16,3 5-1-16,0-2-1 15,2 1 1-15,-2 2 2 16,3 2-3-16,3 2-1 16,3 5 3-16,0-1 0 0,4 1-3 15,1 0 1-15,1 3 4 16,3-2-4-16,-6 0-1 0,3 2 3 16,-1 0-1-1,-1-2 1-15,1 5-1 0,1-2 0 16,-2-1 0-16,-1 3 0 0,-3 0 0 15,4 1 1-15,-6 0-1 16,-2 1 0-16,-4-1 0 16,1 1-1-16,-2-1 1 15,-2 1 0-15,4-1 1 16,-4-2-2-16,-1 3 1 0,1-3 0 16,-1 3-1-16,-2-1 1 15,1 2 0-15,-1 1 1 16,-2-1-1-16,0 0 1 15,-2 1-1-15,1 0 1 16,-4 2-2 0,5 0 2-16,-3 0-1 15,1 1 0-15,1-2 0 16,-4 4-1-16,0-6 1 0,-2 1 0 16,-3 2 1-16,-2-2-1 15,-1-1 1-15,1-1 0 16,-1 1-2-16,-2 0 2 0,3 1 0 15,-1-1-1-15,-1 0 0 16,1 0-1-16,1 4 2 0,1-1-1 16,0 3 0-1,2-1-1-15,-2 3 1 0,0 1-5 16,2 1 0-16,1 0 4 16,-2 3 2-1,1-1-2-15,-2 3-2 0,2-3 4 16,-4 1-1-16,6 1 0 15,-1-3 1-15,0 3 0 16,-1-3-1-16,1 2 0 16,3 2 1-16,2-3-3 0,-7 3 2 0,5-1 0 15,-2 0 0-15,-2-2 0 16,-2 2 1-16,-4 0-1 16,0-3 1-16,-5 1 1 0,-2 0 1 15,2-3 0 1,-4 1-3-16,2 0 0 0,-3-5 2 15,-1 4-1-15,1-1 1 16,-2 1-1-16,0 0-1 0,0 2 2 31,0-2-2-31,-2 3 1 16,-7 1-2-16,-4 1-1 0,0-1 2 16,-6 3 0-16,-1-1 0 15,-1 3 0-15,-1-2 1 0,2 2 0 16,3 0-2-16,-1 0 2 15,4 0-1-15,-1 0 0 16,3 0 0-16,-2 0 0 16,0 0 0-16,-4 0 0 15,2 2 0-15,-5 0 1 0,1-1-1 16,-3 3 0-16,-1-1 0 16,1 3 0-16,-1-1-1 0,3 2 1 15,-2 2 0-15,4 0-2 31,0 0 1-31,1 0 1 0,1 2 1 16,-2 1-1-16,-1-3-1 16,-1 0 1-16,1 2 0 15,-2-3 0-15,1 0 0 16,0-1 1-16,-1 0-1 0,0 0 0 16,-1-3 0-16,1 2 0 15,1-3 0-15,0 0 1 16,-3 0-2-16,4-3 2 15,1 0 0-15,-1 0 0 0,1 0-1 16,2-5 1-16,-1-3 0 16,0 0-1-16,0-4 1 15,0-2-1-15,0 2 1 0,2-5 0 16,0 1 1-16,-1 2-2 16,3 0 2-1,1-1-2-15,1 1 0 0,3 1 0 0,0-1 0 16,2 2 1-16,0-2-2 15,2 1 2 1,1-2-1-16,-2 5 0 16,4-4 0-16,-1 1 0 15,1-1 1-15,0 1-1 16,0 3-1-16,2-3 1 16,0 1-1-16,0 1 1 15,0-1 0-15,0 1 0 0,7-2 0 16,0 2 0-16,1 1-2 15,1-1 0-15,6 2 1 16,-1 0 0-16,4 1-1 16,1 0-1-16,3 3 1 0,-2 0 1 15,3 1 2-15,-3 1-1 16,0 3 0-16,1-2 0 16,-3 0 0-16,4 2-1 0,-1 0 1 15,-1 0 0-15,4 0 0 16,-5 0 0-16,3 0-1 15,-4 0 1-15,-1 4-1 0,0 1 1 16,-5 0-2 0,1 2 2-16,-2-1-2 15,-3 1 1-15,-1 0 0 16,1 0 1-16,-2-3 0 0,-1 1 0 16,0-1 0-16,0-1 0 15,0 1 1-15,-2-3-1 16,1 1 0-16,-1-2 0 15,1 0 3-15,-3 0-2 16,4 0 1-16,-1 0 0 16,2 0-1-16,-1-3 1 0,2-4-1 0,0 1 0 15,0-1-1-15,1-4 0 16,3 1 1-16,-4-1-1 16,1-1 1-16,4-3 0 15,-4-1-2-15,1 0 1 16,2 2 0-16,0-4 1 0,-2 6-1 15,2-3 0-15,-1 4 0 0,4 1 0 16,-2 3 0-16,3 1-2 16,4 5 1-16,-1 1-1 15,5 0 0-15,4 0 1 16,-2 1-1 0,2 6 2-16,0 3 0 0,-1 0-1 0,-4 1 0 31,-2 1 0-31,4 3 0 15,-7-1 1-15,7 4-1 0,-6 0 0 16,1-1 1-16,3 3 0 16,-2-2 1-16,1 2-2 15,1-3 1-15,2 1 0 0,-1-3 0 0,0-1 1 16,4 0-1-16,-4-3-1 16,1-4 2-16,0-3 0 15,-4-3-1-15,6-1 3 16,-3 0-3-16,3-5 1 15,1-4 0-15,-3-4 0 0,0-1 0 32,1 0 1-32,-2-4-3 15,0 0 2-15,1-3-1 16,-1-1 1-16,3 1-1 0,-1-2 0 16,1 1 0-16,3 1 0 15,1 0 0-15,3-1 0 16,5 2-1-16,0 4 1 0,6-2 0 15,0 2-1-15,0 2 1 16,2 2-1 0,-2 1 1-16,3 0 0 0,-2 4 0 0,2 0 0 15,-3 3 0-15,3 1-2 16,1 1 2-16,-4 2 0 16,2 0 0-16,-3 0-1 0,2 4 1 15,-2 5-1-15,-1-2 1 16,-3 2-1-16,0-1 1 15,-3 0 0 1,-2-1 0-16,-2-4 0 16,0-1 1-16,0-2-1 15,0 0 1-15,-1 0-1 16,3-7 1-16,3-3 1 0,1-3-1 16,6-3-1-16,-2-2 0 15,7-2-1-15,-1 1 2 16,6-3 0-16,0 1-2 15,3-2 2-15,2 0-1 0,2-1 0 16,4 1-1-16,1 2 1 16,2 1-1-16,1 1 2 15,3 4-3-15,0 5-1 0,2 3-50 16,-3-3-57-16,-8-5-103 16</inkml:trace>
  <inkml:trace contextRef="#ctx0" brushRef="#br0" timeOffset="2100.6433">11806 11733 312 0,'0'-19'7'16,"3"-4"4"-16,5 1 15 15,3-3 7-15,-3-4-19 16,5 3 1-16,0-6 8 16,0-3 0-1,-1 0-2-15,2-3-4 16,4-1 0-16,1-2-7 0,0 0-4 16,6 0 0-16,0 3-3 15,4-3-2-15,5 4 0 16,0-4-1-16,4 2 0 15,2-6 0-15,1 0 1 16,3-1-1-16,0-1-1 0,-1 0 2 16,-2 0-1-16,2 1-1 0,0-2 2 15,1 3-2-15,-2-2 1 16,4-1 0-16,2 6-1 16,2-3 1-16,0 4-4 15,1 2 5 1,1 0-1-16,-1 1 0 0,5 1-1 15,-2 1 0 1,1 1 1-16,-4 3-1 0,1-1 2 16,-1 5-2-16,-1-2 1 15,0 3 1-15,-1 0-2 16,4-1 2-16,-4 0-1 16,2 4 1-16,-1-2-2 15,0 4 0-15,2-2 0 16,-2 3 1-16,-1 0 0 0,-1-1 1 0,-3 4-2 15,0-4 3-15,-4 3-2 16,3-2 0-16,-5 1 0 16,3-2 1-16,0 3 0 0,-4 0 1 15,3-1 1-15,-4-2-1 32,-3 4 1-32,0-3 0 0,-2-1-3 15,0 3 0-15,0-2 2 16,-3-3-3-16,0 4 1 15,-4-4 0-15,-4 3 2 16,-1-3-1-16,-3 3 1 0,-3-2 0 16,-5-2 1-16,-1 1-2 15,-3 2-1-15,-2-1 0 16,-1 2-1-16,-2 0 2 16,0 1-1-16,0 3 0 15,-5 1-2-15,-5-1 1 0,0 2-1 16,-6 3 1-16,-2-3-2 0,-6 1 1 15,-1 3 1-15,-4 2 1 16,1-2-2-16,-7 3 1 16,3 2 2-16,0 1-1 0,-4-1-1 15,2 1 2-15,-2 2-2 16,-1-1 2-16,1 1-1 16,-3-1 0-16,4 2 0 0,2-2 2 15,3 3-2-15,-3-3-2 31,3 2 4-31,-1 1-4 16,1-3 4-16,-1 2-2 0,3-1 1 16,0-1-2-16,5-1 1 15,4 1 2-15,4-1-2 16,3-2 1-16,1-1 2 0,3 0 0 16,5-3 7-16,1-2 1 15,0 0-6-15,2-2-1 16,0-1-1-16,4-3-3 0,7-1 2 15,1-4-2-15,2 1 0 16,5-2 0 0,3-1-1-16,3 0 0 0,1 2 0 15,5 0-1-15,5 1 2 16,0 5 0-16,3 1-4 16,2 0 4-16,3 3 0 15,-1 1 0-15,4 3 2 16,-1-1-2-16,-2 0-2 0,-3 3 4 15,0-3-2 1,0 6 0-16,-1-3 0 0,-5 5 0 16,3 1 0-16,-4 0 0 0,1 2 0 0,-6 0-2 15,-1 4 1-15,-1 3 0 16,-4 2 0-16,-1 3 0 16,-3-1 0-16,-2 1 1 0,-2 1 0 15,2-4-1-15,0 2 1 31,-2-1 0-31,4-1-1 16,2 0 2-16,4 0-1 0,2 0-1 16,0 0 2-16,2-5-1 15,-2 1 0-15,3-2 1 16,-1-1-1-16,2-4 0 0,-1 2 1 16,1 0-1-16,3-3 1 0,0-4-1 15,3-2 0-15,3-2 0 31,-2 2 0-31,5-3 0 16,-1 1 1-16,2 0-2 0,4 0 2 16,3-1-1-16,3 2-1 15,3-1 1-15,4 0 0 16,1 2 0-16,0 2 0 16,3 0 0-16,5 2 0 15,-1 3 0-15,6 2 0 0,0 0 0 16,4 5 0-16,-2 4-1 0,0-4 2 15,0 1-2-15,-1-3 2 16,-1-3 0-16,-5 0-2 16,1-9 1-16,-5-3 1 15,-2-4 0-15,3-7-1 16,-6-3 0-16,2-4 0 16,-2-4 1-16,2-3-1 0,-1-4 0 0,-2-6 2 15,1-1-2-15,-2-5 2 31,-1-3-2-31,-4-1 0 0,-1 1 1 16,-1 2 0-16,-1 4-1 16,-3 9 0-16,6 9-1 15,4 14-24-15,4 9-96 0,3 4-100 16</inkml:trace>
  <inkml:trace contextRef="#ctx0" brushRef="#br0" timeOffset="4550.2945">5222 18347 298 0,'10'0'16'0,"-3"0"-7"15,-2-6 23-15,1-1 17 0,-6-1-24 0,2-3-16 32,0-1-6-32,0-3 0 0,0 1-2 15,1-6 1-15,1 0 11 16,1-1 0-16,2-2-1 15,1-2-1-15,0-5 1 0,1-1-2 16,1-3 2 0,4-1-3-16,-2-7 0 15,3-2 0-15,2 0-4 0,0-6-4 0,0 1 0 16,5-4 0-16,0 1-1 16,3 0 0-16,-2 1 1 15,7-5-1-15,1 1-1 16,4 2 1-16,-1-2-1 0,5 1 1 31,0 1 0-31,-1 1 0 16,4 0-1-16,0-3 1 0,2 1 1 0,-1 0-1 15,1-3 1-15,3 4-1 0,-2 1 0 16,-2 2 1-16,5 4-1 31,0 5-1-31,-2 0 1 16,1 3 0-16,2 5-4 0,2 2-2 15,0 2 8-15,-5 2-3 0,6 1 0 16,-3 1 1-16,-1 2-2 16,-1 0 4-16,1 1-2 0,-2-1 0 15,0 2 1-15,-1-4-1 16,-2 3 0 0,-2 1 1-16,3 0-2 0,-3 0 2 15,1 2-2 1,-5 0 1-16,-3-1 1 0,4-1-1 15,-6 0 0-15,-2 0-1 16,1 1 2-16,-2-1-1 16,-2-3 0-16,-2 2 0 15,-4 0 1-15,1-1 0 0,-4 1 1 16,1-1-2-16,-4 1 0 0,-3-3 0 16,0 0 0-16,-4 2 0 15,-1-2 1-15,-1-2-1 16,-6 0 0-1,0 2 0-15,0 2 1 16,0-2 2-16,-4 2 0 16,-5 0 0-16,-1 3-2 15,-3 1-1-15,1-1 0 0,-5 2 0 16,1 1-1-16,2 0 2 16,-2 3 0-16,-1 0-1 15,3 1 1-15,-1 1-1 16,3 1 0-16,-1-2 0 15,1 5 0-15,2-3 0 0,-4 0 0 16,4 2 0-16,0 0 1 0,-2 2-1 16,3 0 0-16,2-2 1 15,-2 2-1-15,5 0 0 0,-1-2 1 16,3 0-1 0,2-2 1-16,0-1-2 15,0-1 0-15,6 3 0 0,2-5 0 16,7 1 2-16,-1 2-4 15,6-4 1-15,0 1 1 16,7-1 0-16,-4 4-1 16,6-3 3-16,-2 5-2 0,2-1 2 15,-1 2-1-15,3 2-1 0,1 0 1 32,2 3-1-32,4 2 0 0,-2 0-5 15,0 2-2-15,2 0 2 16,-4 0 3-16,0 0 2 15,-2 6 1-15,-3 0 0 16,0 1-2-16,-2 0 3 0,-2 2-1 16,-4-2-1-1,1-2 0-15,-1 2 3 16,0-3-2-16,-4 3 0 0,3-3 0 0,1 1 0 16,-3-2 0-16,1 1-1 15,-4-1 2-15,2 1-1 16,-1 0 0-16,-3-1 0 15,1-1 0-15,-2 0 1 0,3-2-1 32,-1 0 0-32,4 0 2 15,-1 0-3-15,2-2 2 0,-1-3-1 16,1-3 1-16,3 1-1 16,-2 0 0-16,3 0 1 15,0 2-1-15,1-3 0 0,0 5 1 16,-2 0-2-1,5 1 1-15,-5 0 0 0,2 2 0 16,1 0-1-16,2 0 0 16,-1 7 0-16,1 0 1 0,0 4-1 15,2 0 0-15,-2 1 2 16,2 0-2-16,0 5 1 16,-1-5 0-16,1 1 0 15,-2-1-1-15,1-1 1 0,5-2 0 16,-5-2 1-16,1 0 0 15,1-1-2 1,1-3 2-16,-2-1 0 0,1-2 0 0,-1 0 0 31,0 0 0-31,5 0 0 0,-4-7 1 16,4-4 0-16,3 0 0 16,-1-5 2-16,3 0-1 15,2-5-1-15,1-1-1 16,1-1 0-16,4-4 1 0,1-1-1 15,1-2 0-15,4 1 0 16,5-3-1-16,1 1-1 16,2 1 2-16,3 2-1 0,5 0-1 15,-2 4 0-15,1-3 1 16,2 0-1-16,-2 2 1 16,1 2-1-16,0 2 1 0,-4 2 0 15,-1 3-6-15,3 7-12 16,-4 7-18-16,-4 2-23 15,-7 0-23 1,-6 3-52-16</inkml:trace>
  <inkml:trace contextRef="#ctx0" brushRef="#br0" timeOffset="6552.9774">12104 18436 546 0,'5'0'17'15,"2"-9"-13"-15,0-3-4 16,-4 0 7-16,-1-1-6 0,3-1-1 16,-2-1 1-16,3-3-3 15,-1 2-6-15,3-3-6 16,2-1 4-16,4-1 13 0,1-1-7 15,1-2-2-15,7 0 5 16,1-1 0-16,3 0 1 16,2 0-1-16,3-2 2 15,0 1 2-15,-1-1 2 16,3-2-3-16,0-1-1 0,5-4 0 16,-2-2 0-16,4 1 1 15,-2-5-2-15,6 0 0 16,0-5 0-16,-4 4 0 15,2-7 1-15,-3 1 0 16,1-3-1-16,-1-1 1 0,3-1-2 31,-4 0 2-31,5 1-1 16,-7 2 0-16,4-1 0 16,-3 2 1-16,3 2-2 15,-1-4 2-15,-3 2-1 0,5-2 0 16,-4 2-1-16,1-1 2 15,3 1-1-15,-5 0 0 0,-1 4-1 16,-2 1 1 0,0 2 2-16,-2-1-2 0,-1 4 0 15,-2 2-1 1,-1-2 2-16,1 0-2 0,-3 3 2 0,1 1-3 16,-4-2 2-16,3 3 2 15,-2-6-2-15,-2 4 0 0,1-4 0 16,-4 2 0-16,1 1 0 15,-2 3 2 1,2 1-2-16,-2 1 1 16,1 2-1-16,2 1 1 15,0 2-1-15,0 0 1 16,-1 3-1-16,7-2 1 16,-3 6 1-16,-1-3-2 0,4 2 0 15,-2 2 0-15,0 1 0 16,-1 1 0-16,1-2-2 15,-4 4 4-15,1-3-2 16,0 3 0-16,-7-2 0 0,4 0 0 16,-4 2 1-16,2-4-1 15,-7 4 0-15,5-4 0 0,-2 2 0 16,-1-2 1 0,-1 2 0-16,-4-2 2 0,3 0-1 15,-2 0-2-15,-2 0 0 0,-1 1 1 16,2-1-3-16,-4-2 1 15,1 3 1-15,2-1 1 16,1-2-1-16,-2 2 0 0,0 0 1 16,1 0-2-16,0 3 2 31,1 0 0-31,3 1-1 16,-1 0 0-16,1 1 1 0,2 2-2 15,-2 1 1-15,5 0 0 16,-3 4-1-16,5-3-1 15,0 2 3-15,0 1-4 0,3 2 2 16,3 1-4-16,2-2 2 16,0 3 2-16,6 0 1 15,-3-2 0-15,1 2 0 16,2 2-2-16,-2 0 1 0,5 0 1 16,-2 0 0-16,2 2 0 15,0 4-1-15,0 1 1 16,2 2-3-16,2 0 3 15,-2 2 2-15,0 3-2 16,-1-4-2-16,-4 3 2 16,-1 1-3-16,-2-3 3 15,-5 0 0-15,-4-4 0 16,-2 0-2-16,-1-1 3 0,0-1-1 0,0-2 1 16,2 3-2-16,4-3 2 15,2 3-1-15,-2-3 1 16,5 4-1-1,-1-1 0-15,2-1 0 0,-1 0 0 16,0-1 0-16,-4 0 0 16,2-1 1-16,-3-1-2 15,0-2 2-15,2 0-1 16,-2 0 0-16,4 0 0 16,-1 0 0-16,5-5 1 0,-1-3 1 15,4 3 1-15,2-4 1 0,1 0-3 16,1 2-1-16,2-2 3 15,0 0-3-15,2-3 0 16,0 1 0-16,1-5 0 16,-1 0 0-16,3-2 1 15,-3-2-2-15,1-1 2 0,2-3-1 32,-1 0 1-32,-1-1-1 0,4-2 0 15,0 2 0-15,1 0 0 16,-1 0 0-16,2 2 0 15,-4 0-1-15,1 0 0 16,2-1 1-16,-4 3 0 0,0-1 0 0,1 1 0 16,-5 2 0-16,4-1 0 15,-3 0 0-15,-1 3 0 16,0-1 0-16,1 1 0 16,0 2 0-16,1 2 0 15,0 1 0-15,-1 5 0 16,-3 3 0-16,4 1 0 15,5-3-35-15,13-17-209 16</inkml:trace>
  <inkml:trace contextRef="#ctx0" brushRef="#br0" timeOffset="30627.7489">19775 11786 303 0,'0'0'10'0,"0"-4"-4"15,0 0 7-15,0 0 6 16,0 1-10 0,0-1-8-16,0 4 1 15,0-2-2-15,0 1 1 0,0 1-2 16,0-3 1-16,0 2 0 16,0 1 1-16,0-2-1 15,0 0 0-15,0 0 1 16,0 1-1-16,0-1 0 0,0 0 1 15,0 2 2 1,0-2 6-16,0 2 2 16,0 0-7-16,4 0 0 0,-3 0-2 0,1 0 0 15,2 0 1-15,-2 0-3 16,2 0 5-16,-1 0 4 16,1 0 0-16,-2 0-4 0,-1 0 2 15,3 2-4-15,-1 2 1 31,2-1-2-31,2 5 0 0,0-1 3 16,0 0-1-16,1 1-1 16,2 2-2-16,-1 0 1 0,-1-1 1 15,-1 0 2-15,0 2-1 16,-1-5-2-16,0 4 0 16,-1 0 0-16,0 1 1 15,1-1 0-15,1-1 1 0,0 3 2 16,0-1-2-16,-2 1-1 15,5 0-1-15,-3 1 1 16,2 2-2-16,0 2 0 16,2-3 0-16,-3 3-1 15,1-3 2-15,-1-1-1 0,-1-2 0 16,-3 2 2-16,1-3 1 16,-2 3-1-16,1-1-1 15,-3 4-1-15,4 1-2 16,-2-2 2-16,3 5-1 15,-3-2 1-15,2 3-1 0,2 1 1 16,-1 1 0 0,1 2 0-16,0-2-2 0,0 2 3 0,-3 2-3 31,2 0 1-31,-4 3 0 0,3 4 0 16,-2-2 1-16,1 4 0 15,1-1-1-15,-1-1 0 16,4 2 0-16,0-2-2 15,1 1 4-15,0-1 0 0,4 5 1 16,-1-1 1 0,1 1 0-16,-2-1 2 0,-1-1 0 15,1 3-4-15,3 0 2 16,-1 2-1-16,0 0-1 0,0 2 0 16,2-2-1-16,4 4-1 15,-5-5 1-15,4 6-1 16,-4-7 1-16,3 2 0 0,-4-3 0 15,4-2-1 1,-3 4 0-16,4-4 0 0,-2 5 1 16,1-1-1-1,2 0 0-15,-3 2 0 0,2-2 1 0,2 0-3 16,0 0 4-16,-3 4-2 16,3-1 0-16,4-3 0 0,-5 6 1 31,1-7-2-31,2 3 0 0,-3-4 1 15,3 1 0-15,-2-3 1 16,-1 1-1-16,3-1 0 0,-3 1 1 16,-4-1-2-1,0-1 2-15,-1 1-2 16,1-1 1-16,-1 0 0 16,-2 1 0-16,1-1 0 0,1 0 1 15,3 3-1-15,-2-3 0 16,2 3 0-16,0-5 0 15,2 4 0-15,-3-9 1 16,0 1-2-16,1-3 2 0,-2-1-1 16,0 2 0-1,-1-2 0-15,3 1 0 16,-2-2 1-16,0 4-1 0,-1-4-1 16,0 0 2-16,1 0-1 15,-5-6-1-15,2 3 2 16,-2-3-1-16,1 1 0 15,0-4-1-15,-1 1 2 16,1 1-1-16,2 4 1 0,-1-2-1 16,3 1-1-16,-1 2 2 15,1 1-2-15,2-1 2 16,-2 0-1-16,1-3 0 0,0-4 0 16,-2 2 0-16,1-6 0 15,-3 0 1-15,-1-1-1 16,2 0 0-16,-1-1 0 15,3 1 1-15,1-2-2 0,0 0 2 16,3 0-1-16,3 2 0 16,0-3 0-16,3 2 0 15,1 0 0-15,2-3 1 16,-1 3-1-16,1-4 0 16,1 0 0-16,-2-1 0 15,6 1 1-15,-3-5-1 16,2 3 0-16,4-2 0 0,-2 0-1 15,5-2 4-15,-4 1-3 16,5-1 0-16,-5 0-2 16,5 0 2-16,-2 0 2 15,3 0-2-15,2-1 0 16,-3-7-2-16,3 1 4 0,2-4-2 16,-2-1-2-16,-1-2 4 15,2-3 0-15,2 2-2 16,0-1 0-16,2 0 0 0,1-2 0 15,0 0 1-15,4 0-2 16,-1 2 1 0,2-4 1-16,-3 2-2 15,5 0 1-15,0-1 2 16,-2-1-4-16,1-1 3 0,1 0-2 16,-2-1 1-16,2-1 0 0,-4-4 0 15,1 0 0-15,5 1 0 16,-2-6 0-16,0 1 0 15,0 2 0-15,3-1 0 16,-1 2 0-16,2-1 0 0,1 4-2 16,2 0 4-1,1 0-2-15,-3 2 0 0,3-2 0 16,-1 0 0-16,0 1 0 16,-4-1 0-16,4-5 0 15,0 1 0-15,-1 3 0 16,3-2 0-16,-1 3 0 15,4 0 0-15,0 0 0 16,0 0 0-16,3 2 0 16,-1 0 0-16,-2 3 1 0,5-3-1 15,1 0-1-15,-2-1 1 16,0 2 0-16,5-1 0 16,-3-3 0-16,1 2 0 0,0-2 0 15,0 2 0 1,0-3 1-16,2 2-1 0,2 0 0 15,0 3 0-15,4-1-1 16,1 1 2-16,4 3-1 16,0-1 0-16,0 3 0 15,2 0 1-15,0 1-1 0,1-1-1 0,3 2 1 16,-3-3-1-16,1 2 2 16,5 0-1-1,-4-3 0-15,1-1 0 16,-1 4 0-16,4-5 0 15,-2 2 0-15,3 0 0 16,2 1 0-16,0-1-1 16,-1 1 2-16,-1-2-1 0,-1 2 0 15,3 0 0-15,-4 0 0 16,3-3-1-16,0 3 1 16,-3-3 0-16,0-1 1 15,0 5-1-15,-1-5 0 16,-2 3-1-16,-3-3 1 15,1 3 0-15,-2-1 1 0,-1 0-1 16,-5 4 1-16,-3 0-1 0,-2 0 0 16,-3 2 0-1,-7-2 2-15,-9-2-3 0,-6 2 2 0,-11-4-1 16,-10-3-4-16,-8-10-51 16,-3-9-96-1</inkml:trace>
  <inkml:trace contextRef="#ctx0" brushRef="#br0" timeOffset="34442.193">21386 15699 219 0,'4'0'34'16,"-4"0"-27"-16,0 0 0 0,0-2-2 16,0 2 7-16,-4 0-11 15,-3 0-10-15,-2 2 9 31,-4 4 0-31,2 1 0 16,1-1 0-16,-1 1 0 16,2 0 0-16,0-2 0 0,4-1 0 15,2-2 1-15,-2-1-1 16,5-1 12-16,0 0 29 16,0 0-3-16,0 0-17 15,10 0-13-15,-2 0-1 16,6-3-3-16,1-2-3 0,7 1 4 15,-1 1 0-15,4-1-3 16,4-2 0-16,0 1-1 16,3 2 2-16,2-3 2 15,2-2 0-15,4 2 1 16,-1-1-2-16,4 2 1 0,2-2-1 16,-2 1-1-16,1 2 0 15,-3-3-1-15,3 2 1 0,-2 2 0 16,-3-1 0-1,4 0 0-15,-1 2-2 16,-1 1 0-16,-2 1 0 0,2 0-1 16,-6 0 0-16,-2 0 1 15,-5 0-1-15,-2 0 0 16,-5-2 2-16,-1 2 4 16,-5 0-4-16,-2 0-1 15,-4 0-1-15,-2 0 0 0,-1 0 1 16,-2 0-1-16,-3 0 0 0,-1 0 0 15,0 3 0-15,0 1 0 16,0 0-1-16,-5 1 1 16,-6-1 0-16,-1 1 1 15,-10 0 2-15,-2-1-1 16,-3 1 0 0,-2 1-1-16,-5-1 1 0,-1 0-1 0,-3 0-1 15,-1 3 1-15,-3-3-1 0,1 0 1 16,-3-1 0-16,-2 2 0 31,3-3 0-31,-4 1 0 16,3-2-1-16,0 1 1 0,1-1 0 15,-1-1-1-15,-1 1 2 16,2 0-1-16,-1 0 2 0,1-1-1 16,4 1-1-16,1 1 1 15,0-3-1-15,6 1 1 16,1 1 1-16,6-2-3 15,4 0 0-15,1 2 1 0,6-2-1 0,3 0 1 16,4 0 0-16,2 0-1 16,3 1 1-1,0-1 0-15,2 0 1 16,0 0 5-16,0 0 1 0,0 0 1 16,0 0 2-16,2 0 2 15,7-1-8-15,1-3-1 16,7-2-2-16,6 1-2 15,0-2 0-15,7 4 1 16,4-3-1-16,5 2 0 16,2 1 1-16,0 1-1 0,6-1 1 15,1 1-2-15,4 2 2 16,2 0-1-16,1 0 0 16,-1 0 0-1,2 0-1-15,0 0-1 0,-3 0 2 16,-4 0 0-16,-3 0 0 15,-4 0 0-15,-1 0 0 0,-4 0 0 0,-1 3 0 16,-4-1 0-16,0 3 0 16,1-1 0-16,-5 2 0 15,-2-3-2 1,-9 1 2-16,0-3-2 0,-7 1 2 16,-2-2 0-1,-4 0 0-15,-3 0 0 16,-1 0 0-16,0 0-1 0,0 0-1 15,0 2-1-15,-1 0 0 16,-11-1 2-16,-2 1 0 16,-6 1 0-16,-3 0 1 15,-5 0 0-15,-9-1 0 16,-1 2-1-16,-2-1 1 0,-8-1 1 16,0 0-2-16,-6-2 1 0,-2 0 0 15,-1 0 1-15,-1 0-1 16,-1 0 0-16,4 0 0 15,-1 0 0-15,4-4 0 16,-1 2 0-16,6 2 0 0,3-1 0 16,1 1 0-16,4 0 1 15,3 0-3-15,2 0 3 16,5 0-1-16,2 0 0 16,5 0 0-16,4 1 0 15,4-1 0-15,7 2 0 16,2-2 0-16,1 2 0 15,2-2 0-15,2 0 1 16,0 0 0-16,0 0 2 0,6-4-2 0,3-3 0 16,3 1-1-16,5-4 1 15,0 0-1-15,5-1 1 16,3 2-1-16,0-3 1 16,4 1-1-16,2 2 0 15,6-2 0-15,2 2 0 0,5 1 0 16,4 0 0-16,1 3 0 15,1 0 0 1,-1-1 0-16,-3 3 1 16,-3-1-2-16,0 2 2 15,-9 2-1-15,0-2 0 16,-5 2 0-16,-2 0 0 16,-5 0 0-16,-7 2-1 0,2 2-6 15,-7 1 1 1,0 1-5-16,-3 0-1 0,0 6-1 0,0 1-5 15,-3 6 1-15,-3 2-18 16,2 6-27 0,2-4-52-16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11:09.7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6586 6002 418 0,'12'-7'114'16,"2"1"-111"-16,-8 6-3 15,-4 7-5-15,-2 18-3 16,0 20 8-16,0 16-1 0,-2 19 2 16,-1 25-1-16,1 18 3 15,2 27-3-15,0 27 3 16,9 24-3-16,5 27 2 0,9 28-1 15,1 21 1-15,3 16-1 16,-2 7 1-16,-4 0 0 16,-6-10 0-16,-6-15-2 15,-9-25-4-15,-2-29-10 16,-12-27-18 0,-8-29-14-16,-3-35 11 0,-9-29 4 15,-2-27-3-15,-3-30-17 16,-8-20-38-16,-2-23-23 15</inkml:trace>
  <inkml:trace contextRef="#ctx0" brushRef="#br0" timeOffset="300.0925">6198 10060 185 0,'-21'-77'106'0,"3"2"-55"16,7 4 8-16,0 12-7 0,7 14-5 16,1 13-16-16,1 14 20 15,0 13-2-15,1 7-39 16,-1 21-11-16,2 22 0 15,0 19 2-15,0 25 2 0,12 22-1 16,5 12-1 0,5 5-1-16,2-3-38 15,5-8-1-15,5-15 0 0,0-22-4 16,6-18 7 0,6-22 32-16,7-22 48 0,4-18 14 0,13-23 4 15,9-22-32-15,7-19-11 16,7-15-1-16,8-21-12 15,3-21-9 1,4-12-9-16,5-15-18 0,4-11-22 16,1-1-25-16,10 4-90 15</inkml:trace>
  <inkml:trace contextRef="#ctx0" brushRef="#br0" timeOffset="716.9303">11889 6188 665 0,'34'-22'-11'0,"-9"6"13"16,-11 16 0-16,-8 16-6 0,-2 33-11 15,-3 25 15-15,3 29-1 16,1 33 3-16,2 33-3 31,3 31 2-31,0 27-1 0,-1 24 1 16,-2 20-1-16,-3 11 0 15,-4-2-1-15,-11-9-11 16,-10-15-1-16,-8-19 1 0,-6-23-4 16,-1-25-5-16,-1-24-5 15,1-16-2-15,2-25-12 16,0-20-7-16,2-22-15 16,0-23-105-16</inkml:trace>
  <inkml:trace contextRef="#ctx0" brushRef="#br0" timeOffset="1015.7875">11280 9472 455 0,'-9'-71'7'0,"6"16"3"0,3 19 17 31,0 12 14-31,0 16 17 0,0 8-35 16,0 18-19-1,3 24-4-15,6 14 2 0,6 22-1 0,4 16 2 0,8 15-2 16,5-1-1-16,4 6-1 15,11-5-14-15,5-7 4 32,8-7-27-32,8-12 11 15,7-14 15-15,11-18-3 0,6-22 10 16,10-24 2-16,8-12 7 16,7-36 9-16,5-27 11 0,7-22-9 15,7-25-10-15,13-18-12 0,4-20-9 16,20-11-28-16,12-7-31 15,19-3-56-15</inkml:trace>
  <inkml:trace contextRef="#ctx0" brushRef="#br0" timeOffset="1552.082">22741 6446 620 0,'35'-23'27'15,"-1"7"-35"-15,-13 11 12 0,-11 9-4 16,-10 31-8-16,-6 16 0 15,-13 25 9-15,-8 30 0 0,-9 24-1 32,-6 29 1-32,-4 23 0 0,-1 29-1 0,-1 21 0 15,2 22 0 1,4 12-8-16,2 3-10 16,0 1 7-16,1-11 9 15,0-22-7-15,-7-27 7 16,2-26 0-16,-7-27-5 0,1-21-15 15,-5-27 3-15,-3-24-3 16,0-19-9-16,3-25-17 16,1-23-21-16,2-18-60 15,7-25-61-15</inkml:trace>
  <inkml:trace contextRef="#ctx0" brushRef="#br0" timeOffset="1859.9758">21542 9548 458 0,'0'-65'25'0,"10"14"29"0,3 13 5 15,1 12-5-15,-4 8-17 16,0 8-7 0,-3 8-15-16,-4 2-8 0,-3 6-8 15,0 22-8-15,0 16 7 16,0 16 3-16,-2 17-1 0,2 16 0 0,2 12-2 16,12 7-18-16,10 3-5 15,8 3-11-15,7-6 15 16,10-9-9-16,10-12 2 0,9-21 12 31,7-22 16-31,8-22 5 16,7-25 24-16,3-16 14 15,6-34-10-15,4-23-13 16,-1-26 2-16,5-19-12 0,3-21-8 16,9-13-17-16,7-11-21 15,11-1-58-15,11 3-64 16</inkml:trace>
  <inkml:trace contextRef="#ctx0" brushRef="#br0" timeOffset="4567.1015">7816 12780 305 0,'-8'-14'82'0,"1"-4"-62"15,6-3-6-15,1 1 10 16,0 2-9-16,11 2-8 0,8-4-3 16,12 2-1-1,11 0 0-15,11 2-1 0,18-1-1 16,11-1 0-16,13 2-1 0,13 0 1 15,11-1-1-15,8 0 2 16,7-1-3-16,10-2 2 16,7 1 0-1,7-7-2-15,10 2 1 0,10-3 1 0,9 2-1 32,8-2 0-32,7 0 2 0,15 2-2 15,6 3 0-15,10-2 0 16,12 2 2-16,4 1-2 15,9 0 0-15,9-1 2 16,6 3-2-16,8 2 0 16,-1 2 1-16,7 2 0 0,7 3-2 15,1 2 4-15,5 1-3 16,2 2 0-16,7 1 0 0,5-5 0 16,3 6 0-16,4 1 1 15,-5-1 7-15,2 2 0 16,-2 1-1-16,0 0-4 15,-2 0-2-15,3 8-1 16,0 5 2-16,1 4-2 16,9 4 0-16,-6 4 1 15,4 2 1-15,-2 2-2 0,3-1-3 16,-6 5-1-16,-3-4 3 16,-4 4 1-16,-8-3 0 15,-9 0 1-15,-1 1-2 0,-14-1 1 16,-2 4-1-16,-8-2 2 15,-8 0-1 1,-2 7-1-16,-8 1 2 0,-8 1 0 0,-1 7-2 16,-10 4 2-16,-1 7-1 15,-11 7-1-15,-5 1 2 16,-5 5-1 0,-8 1-1-16,-14 2 2 0,-11-2 0 0,-14-2-1 15,-12-1-1-15,-18 0 1 16,-14 1 0-1,-18-2 0-15,-13 1 1 16,-15 1-2-16,-15 1 1 0,-13-1 0 0,-13-4-2 16,-12 2 0-16,-14-5 0 15,-8-4-3 1,-18-4-1-16,-13-7 2 16,-11-2 1-16,-12-4 2 15,-11-2 1-15,-14-4 0 16,-9-1-1-16,-13-4 2 0,-11-1-1 15,-14-5 0-15,-11-5-1 16,-10 0 1-16,-15-6 1 16,-11-1-1-16,-9-3 1 15,-18-4-1-15,-5-1 2 16,-12-1-2-16,-9-1 1 0,-9 2 0 16,-4-3-2-16,-13-2 2 0,-4 3-1 15,-4-2-1-15,-8-1 2 16,-9-1 0-16,-1 0-2 0,-11 0 2 31,-9 0-2-31,-4-1 2 0,-12-1 0 0,-11-2 0 31,-3 1 2-31,-6-1-3 16,-8 1 3-16,-10-3-3 0,0 3 1 16,-5-4 0-16,-8 1 0 15,-5-4-1-15,-7 2 0 0,-1 3 1 16,-1-4-1-16,-6 4 2 15,0-2-3 1,2 3 1-16,4-1 0 0,-4 0 1 0,8-1-2 16,3 1 1-16,9-1 1 15,1 3-2-15,6-2 1 16,5-1 2-16,11-1-4 16,3 2 3-16,3-4-2 15,6 1 2-15,9 0-2 0,10-1 1 16,-3 0 1-1,12-2-1-15,13-2 1 0,9-2-1 16,10-2 1-16,13-1-2 0,13-3 2 16,11-3-1-16,16-3 0 15,12-4 0-15,17-3 2 16,13-5-3-16,17-6 2 0,20-6 0 31,15-5 1-31,15-6 8 16,19-4-2-16,16-4 1 0,13-3 3 15,17-6-8-15,14 3-1 16,15-6 0-16,12-6-3 16,9 0 0-16,20-7-1 15,17-1 1-15,15-8-2 16,20-1 3-16,14 2-2 0,22-3 1 16,16-4 1-16,18 2 0 15,21 1-1-15,17-3-1 16,21 1 2-16,23 4-1 15,23 3 0-15,27 2 2 0,20 4-3 16,36 7 1-16,31 7 0 16,38 12 0-16,50 17 0 15,45 17-1-15,50 17-79 16,43 8-200-16</inkml:trace>
  <inkml:trace contextRef="#ctx0" brushRef="#br0" timeOffset="6258.2736">13261 14059 363 0,'10'12'63'0,"-1"3"-60"16,3 12-5-16,-5 13 1 15,-2 18 1-15,-2 11-1 0,-3 15 6 16,2 16 4-16,0 16-6 16,5 14 0-16,6 14 3 15,4 18 2-15,10 21-2 16,4 11-2-16,7 15-2 16,1 11 8-16,2-5-3 15,0-7-5-15,0-6 3 0,-2-14-5 16,-5-21 1-16,-2-21-11 15,-5-22-33-15,-1-28-67 0,-6-30-78 16</inkml:trace>
  <inkml:trace contextRef="#ctx0" brushRef="#br0" timeOffset="7235.617">13265 14079 655 0,'15'-36'1'0,"5"0"4"15,4 2-4-15,-2 6-1 16,7 3-2-16,13 2-8 15,11-1-12-15,18 1-10 16,19-4 0-16,19 2-4 16,17-1 8-16,19 1 16 15,17-2 12-15,14 4-8 0,11-1 2 16,10 3 8-16,11 2-2 16,6-1 0-16,5 2 1 15,5-1 0-15,1-1-2 16,-1-3 1-16,-3-2 0 0,-2-4 1 15,0 0-1-15,-3-3 1 16,-1-6-1-16,-3 4-1 16,-5 2 1-16,-4 2 0 0,-9 8 1 0,-16 6-1 15,-15 10 0-15,-14 6 1 16,-18 7 4-16,-18 15 2 16,-17 6-6-1,-12 4 1-15,-18 10-1 16,-6 9-1-16,-11 11 0 15,-1 13 0-15,-7 16 1 16,-4 18 1-16,3 12-4 0,-1 15 2 16,4 12 0-16,4 13 0 15,7 5 0-15,4 0 0 16,5 1 2-16,5-1-1 16,0-9 0-16,-2-11 0 15,-3-14 3-15,-7-18-1 16,-10-16-2-16,-9-13-1 0,-15-20 0 15,-8-11 1-15,-14-11-1 16,-4-4-5-16,-20-8-2 16,-11-5-3-16,-16-2-2 15,-13-6 1-15,-13-1 5 16,-15-1-4-16,-13 2 2 0,-7-2-7 16,-15 7 11-16,-5 2 3 0,-9 1 0 0,-9 5 1 15,-12 0 0-15,-8 2 0 16,-13 1-1-16,-6-2 1 31,-14 2 1-31,-7 3 0 16,-6 6 4-16,-6 3 4 0,-4 7-5 15,-6 4 5-15,4 6-2 16,2 4-1-16,5 0 3 16,7-1-3-16,10-1 1 0,10-6 6 15,11-7-2-15,7-6-1 16,8-8 0-16,12-8-2 15,8-12-1-15,7-11-3 16,9-7-1-16,6-17-1 16,9-20-2-16,5-14 4 0,9-18-3 15,7-16 3-15,12-17-4 16,9-14 1-16,8-20 0 0,13-17-9 16,14-19-29-16,13-16-51 15,20-24-293-15</inkml:trace>
  <inkml:trace contextRef="#ctx0" brushRef="#br0" timeOffset="12452.9915">14383 17626 504 0,'20'-18'18'0,"7"-3"-15"0,4 1-3 0,6 2 1 15,11 5-1-15,8-4 2 16,14 6-4-16,13-3 1 16,13 4-4-16,13-1 1 15,16 0-4-15,13 7 2 16,13-2 3-16,10 0 0 15,12 4 2 1,7 0 1-16,3 2 0 0,5 0 1 16,-3 2 0-16,2 0 1 15,0 0 0-15,-2-2 3 16,1 0-3-16,-2 0-2 16,-1-8 2-16,0-2-1 15,-3-3 1-15,-7 5 2 0,0 1-3 16,-8 3 1-16,-8 4 0 0,-12 0-2 15,-12 7 0-15,-15 7 1 16,-17 4-1 0,-15 3 0-16,-17 0-2 0,-13-1-26 15,-19 0-54-15,-12-2-52 0,-16-6-47 16</inkml:trace>
  <inkml:trace contextRef="#ctx0" brushRef="#br0" timeOffset="12954.0516">15847 18040 194 0,'-49'7'110'0,"17"-1"-90"15,8-4 10-15,12-2-5 16,5 1 1-16,7-1 9 0,5 0 12 16,16-3 5-16,11-5-42 15,12-2-9-15,15-5 1 16,15 3-2-16,17-1 1 15,14 5 1-15,16-1-2 0,14 1 1 16,15-1-4-16,9 4-1 16,11-2 2-16,8 0 1 15,6 3-1-15,-1-1 3 16,-2 2-1-16,-3-1-1 16,-4 0 2-16,-3 1 0 15,-8-3-1-15,-5 1 1 16,-6 0-1-16,-11-3 1 0,-12 0-2 0,-19 1 1 15,-17 0 1-15,-21-3 0 16,-18 2 5 0,-17 2 1-16,-13 0-7 15,-10 3 1-15,-7 3-8 0,-3 0-53 16,-2 0-131-16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02:28.3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18407 4909 349 0,'-3'-20'-84'0,"-10"-2"104"0,11 3-8 16,2 1 7-16,0 4-5 16,0-2-3-16,15 3 3 0,6-1-11 15,9 1-6 1,14 3 3-16,9-1-1 0,18 2-5 15,14 4 2-15,15 1-8 16,12 3-1-16,17 1 9 16,14 0-8-16,11 0-3 0,15 7-2 15,10-2 17-15,12 2 2 16,12 2-1-16,2-2 17 16,3 0-9-1,-4 1 10-15,-2-5 2 0,-12-1-14 16,-12 0 9-16,-13 0-9 15,-14-1 7-15,-9 3-10 16,-18 3-2-16,-12 2-1 16,-14 1-1-16,-16 3-5 0,-16-2-16 0,-18-1-14 15,-18-1-19-15,-13-3-35 0</inkml:trace>
  <inkml:trace contextRef="#ctx0" brushRef="#br0" timeOffset="993.7622">19903 3623 355 0,'-4'-15'-40'0,"2"-2"55"16,-3-3 14-16,2-2-6 15,-4 3-6-15,1-5-6 16,0 2 2-16,3-1-2 15,3-1 0-15,0-1-6 16,0 2 2-16,7-2-6 0,8 5 5 0,4-1-4 16,8 5 0-16,3 2-3 15,9 3 4-15,2 3-8 16,3 7 4-16,9 1 3 16,1 5-1-16,2 11-3 15,-1 7 2 1,0 9-1-16,0 8 1 15,-8 6-1-15,1 10 0 16,-6 6-1-16,-3 9 1 0,-10 8 0 16,-5 6 1-16,-9 2-1 15,-10 5 1-15,-5-2-1 16,-7-1 1-16,-18-6 0 16,-6-8 1-16,-6-4 0 15,-5-7 0-15,-4-6 0 0,-3-10-1 16,1-6 2-16,-6-8-1 0,1-10-1 15,0-10 3-15,1-11 0 16,-2-3-1 0,4-12 0-16,3-13 2 0,0-11 0 15,6-6 1 1,3-10 1-16,8-11-2 16,3-5 0-16,6-7-3 0,9-1-1 15,11-3 0-15,1-3-4 16,20 5-3-16,9 4-3 15,10 6-2-15,7 8-16 16,11 7-21-16,6 12-24 0,5 11 16 0,5 4-6 0,2 5-102 31</inkml:trace>
  <inkml:trace contextRef="#ctx0" brushRef="#br0" timeOffset="3161.0884">22918 3207 260 0,'22'-6'-58'15,"-1"-6"83"-15,2 1 2 16,1-5-5-16,3-1-7 16,0-1-2-1,1-2 1-15,3 0 2 0,1-1-4 16,4 3-3-16,3 0-6 16,1 6 2-16,10-1-5 15,1 4 1-15,5 2-4 16,3 0 7-16,6 3-4 0,3 1 1 15,3 3-1-15,10 0 2 16,1 0-2-16,3 2-2 16,5 9 4-16,1-1-2 15,-1 4 0-15,-2 4 0 0,0 5-2 0,1 4 4 16,-2 4-4-16,-1 4 2 16,4 3 0-1,-2 1 0-15,-2 0 0 0,-4 2-1 16,-4 2 1-16,-10 2-1 15,-3 1 0-15,-6 1 1 0,-7-1 0 16,-5 0-2 0,-7 1 1-16,-3-1-1 0,-8-3 0 15,-4 5-1-15,-7-3 0 16,-7 0 0 0,-4-2 2-16,-7 1-2 0,0-4 1 15,-3 1 4-15,-12-2-2 16,-8-1 1-16,0 1-2 15,-8 1 1-15,-5-5 1 16,-4 1-1-16,-3-4 1 16,-4-2-1-16,-2-3 1 0,-9-4 0 15,-3-5 1 1,-5 2-1-16,-7-6 0 0,-5 0 2 0,-2-1-3 16,-3-1 1-16,-2-3 0 15,0 0 0 1,-5-4 0-16,2-1-1 0,-3-4 1 15,-1 2-1-15,-3-2 2 0,-2-2 0 16,4-4-2-16,1-4 1 16,-3-1 0-16,2-1 0 15,3-5-1-15,3 2 3 16,6-5-3-16,-2-3 1 16,7-4 1-1,8-3 1-15,1-2 2 16,6-4 5-16,0-5-4 0,5 2 0 15,3-4-1-15,1 2-1 16,1-6-2-16,9-1 1 16,2-2 0-16,10-3 0 15,4-3-1-15,8 1-1 16,11-2 1-16,5 2 4 0,2-4-1 16,7 2 0-16,13-2-4 15,6-1-1-15,8-3-2 16,5 3 4-16,7-3-1 15,8 0-1-15,7-1 0 0,12 6 0 16,4 2-1 0,12 6 2-16,12 11-4 0,10 10 1 0,10 13 1 15,10 14-13-15,5 4-20 16,11 21-27 0,-1 6-48-16,-2 5-77 0</inkml:trace>
  <inkml:trace contextRef="#ctx0" brushRef="#br0" timeOffset="5993.0214">25514 3366 264 0,'0'-17'-70'0,"0"0"84"15,6-1 5-15,1 0 5 16,0 0-7 0,3-1 2-16,4-1-7 0,-4 0 2 15,5-5-2-15,1 2-3 16,0-3-2-16,3-3 6 16,5 2-4-16,1 0-3 0,6 2-1 15,1-1-3-15,4 0 3 16,3 2-1-16,3 2-2 15,4 1 2-15,5 1-3 16,5 2-1-16,3 4 0 0,6 5-2 16,-1 2 0-16,8 5 5 15,-4 2-3-15,8 3-1 16,-5 10 2-16,2 9-3 16,0 2 3-16,0 5-1 0,1 3-5 15,0 9 1-15,-1 4 2 16,1 3-1-1,-1 6 4-15,-2 1-2 0,-5 4 0 0,-6 2 1 32,-7-1-1-32,-8 1 0 0,-11-2 0 15,-9-4 0-15,-9 0 0 16,-9-6-1-16,-7-2-1 0,0 0 1 0,-12-1 2 16,-8-1-3-16,-3-4-1 31,-6 0 2-31,-5-6 2 15,-6 0 1-15,-6-3-1 0,-6-4 1 16,-6-2-1-16,-7-4 0 16,-6 2 0-16,-8-9 0 0,-3 2 0 15,-7-7 0-15,0-3 1 16,-6-3-1-16,1-4 1 16,1 0 0-16,-1-9 0 15,3-2 0-15,4-8-1 0,3-3 0 16,5-3 2-16,2-7-2 15,2-3 0-15,2-7 0 16,9-6 1-16,1-4 0 16,9-5 2-16,9 1-1 0,11-5-1 15,7-5 3 1,12-2 5-16,7-1-1 16,8-6-3-16,7-4 2 15,16-1 0-15,9-4-4 0,16 4-1 16,11 3-2-16,18 6 2 15,11 8-1-15,17 12-6 16,24 19 5-16,10 14-16 16,21 18-4-16,13 18-26 15,15 22-28-15,9 17-33 0</inkml:trace>
  <inkml:trace contextRef="#ctx0" brushRef="#br0" timeOffset="7592.7565">23823 4400 386 0,'23'-27'-77'15,"2"-5"102"-15,1-5 4 0,-1-1-2 16,0 1-14-16,3-5-3 31,5 5-5-31,5 1 0 0,6 3 2 16,7 2-6-1,10 6-1-15,7 4 1 0,8 4-3 0,6 2 2 16,11 6 1-16,4 2-1 16,9 3-2-16,3 2 2 0,8 2 0 15,2 0 0-15,3 10 1 31,2 2-2-31,3 4-1 0,-4 6 2 16,-1 0 2-16,-9 5-4 16,-6 6 2-16,-5 0-1 15,-15 9-1-15,-8 2 1 16,-11 2 0-16,-8 4 1 16,-15 4 1-16,-9-1-1 0,-14 4-1 15,-8 1 1-15,-13 0-1 16,-1 7-1-16,-16-5-1 0,-9 5 1 15,-13-3 0-15,-7-3 2 16,-10 0 0-16,-8-6 0 0,-9-3 1 31,-7-6-1-31,-8-7 1 0,-8-5 0 16,-7-3 0-16,-8-10-1 16,-6-2 2-16,-6-6-1 0,-3-4 0 15,-9-7 1-15,3 0-2 16,-3-7 1-16,2-7-1 15,3-5 1-15,5-3-1 16,0-5 1-16,7-5-1 16,5-5 1-16,4-5-2 0,6-5 3 15,8-5-2 1,8-9 2-16,11-5-2 16,9-9 2-16,17-7 4 15,13-5 3-15,14-4-3 0,22-6-1 16,16 3-3-16,40 6-1 0,40 14-4 15,57 11-4-15,54 26-29 0,63 22-73 16,60 17-39-16</inkml:trace>
  <inkml:trace contextRef="#ctx0" brushRef="#br0" timeOffset="13866.3741">15808 6293 185 0,'0'0'24'16,"0"0"11"-16,0-2 7 15,0-1-2-15,0-3-26 0,0 1-7 16,4-1 2-16,4 0-4 16,2 0-3-16,9-1-2 15,5 0 0-15,6 1-3 0,11 1 6 16,1-1-2 0,11 1-4-16,3 2 2 0,6-1 7 15,5-1-6-15,4-1 2 16,1 1 1-16,-2-2-2 15,-1 2 3-15,-8-3 4 16,-7 3-3-16,-12 1-1 16,-8 3-4-16,-7 1 3 15,-8 0-9-15,-10 0-28 0,-9 0-75 16</inkml:trace>
  <inkml:trace contextRef="#ctx0" brushRef="#br0" timeOffset="14194.1863">16121 6321 254 0,'18'-12'6'0,"4"-2"-2"0,3 1 0 16,9-1 2-16,5-1 1 16,10 1-7-1,8 3 3-15,10 3 0 0,8 1-3 16,5-1-4-1,-2 1-30-15,0-3-182 0</inkml:trace>
  <inkml:trace contextRef="#ctx0" brushRef="#br0" timeOffset="15669.667">17162 6270 315 0,'0'0'5'16,"0"0"-2"-16,0 0-3 15,0-2 0-15,8 2 2 16,3-2-6-16,4 1-7 15,9-2 2-15,3 1 5 16,9 1 9-16,3-1-7 16,10 1 11-16,3-2-8 15,6 2-1-15,6-1 0 0,6 0 1 16,10 2-2-16,5 0 0 0,12 0-5 16,11 0-4-16,9 4-2 15,7 1-5 1,10 3-2-16,8-3 19 0,6 3-1 0,5 2 3 15,1-3-5-15,6 1 6 16,-2 1 0-16,-6-3-2 16,-1-1 6-1,-11 0 4-15,-3 1-4 16,-13-1 6-16,-7-1-4 16,-12-1-5-16,-6 3-1 15,-6-2-1-15,-5-3-1 0,-10 1-1 0,-5-2 0 16,-8 0 2-1,-4-6-2-15,-14-4 1 16,-8-8 33-16,-10 0-3 0,-10-7 3 16,-9-1-14-16,-10-7-9 15,0-6-8-15,-8-2-2 16,-6-6 1-16,-3-1-1 16,1 0-2-16,0-6 3 0,4 3-2 15,3-1 0-15,-1-3 0 16,3 1 0-1,4 1 0-15,-2-1 0 0,-2 4-1 0,3 4-2 16,-2 3-14 0,3 2-4-16,1 4 2 15,0 3 4-15,2 6-3 16,-3 4 18-16,-1 4 2 16,-5 4-1-16,-7 6 5 15,-11-1-5-15,-11 2 0 0,-14-1 2 16,-14 0-2-16,-16 1-1 15,-8 3 0-15,-13-4 0 16,-10 5 0-16,-4 0 1 0,-12 0-1 16,-8-1 0-16,-8 0 1 15,-8 2-2-15,-7 1 1 16,-3 0 2-16,-2 3-3 0,-1-2 2 16,7 2-1-16,-1 2 1 15,9-2-1-15,7-2-1 0,12 1 1 16,13-1 2-16,17 1-2 15,14-2 0-15,18 3-1 16,11 0 1 0,17 0 0-16,10 7 1 15,9 1-2-15,3 6-1 16,8 1 0-16,0 5-2 16,2 5 4-16,-3 4-1 0,1 3 1 15,-2 7 1-15,-3 2-1 16,-1 4 0-16,2 5 0 15,1 3 0-15,5 2-1 16,1 4 0-16,4 0-2 16,1 0 2-16,0-2 1 15,0-5-1-15,-3 0 3 0,0-4-3 16,-4-3 1-16,-3 1 0 0,2-5 0 16,-1-2 0-16,4-7 0 15,4 0 0-15,3-7 0 16,2 0-8-1,5-3 3-15,13-3 10 0,9-1-1 16,11 0 1-16,12 0-2 16,9-2 2-16,11-2-5 0,8-3 4 0,15-2-2 15,9-7-1-15,17-2-1 16,12-1 0-16,21-13 0 16,19-1-12-16,23-7-40 15,18-1-39-15,24-2-119 16</inkml:trace>
  <inkml:trace contextRef="#ctx0" brushRef="#br0" timeOffset="24923.0733">14693 8692 304 0,'28'-7'14'15,"-1"-8"-2"-15,3 5-7 16,4-3 14-16,4 3-13 0,7-3-2 15,5 2-5-15,7-1 6 16,10-1-4 0,5 1-1-16,8-1 1 0,8 3 0 15,4-5 2-15,8 6-1 0,7 1-2 16,5-2-1-16,5 3 2 16,4-1-1-1,4 0 0-15,4 1 3 16,7 0-3-16,3 0 1 15,9 1-1-15,9 3 2 0,11-1 0 16,4 3-2-16,8 1 0 16,3 0 0-16,3 0 0 15,3 0 1-15,-2 5-1 0,1-4-1 0,3 3 2 16,1-2 3-16,-2-2-4 16,2 2 2-16,10-2 0 15,-2 0-1-15,4 0 1 16,-1 0 1-1,6 0 4-15,2 0-4 0,1 0-1 16,-2 0-1-16,7 4 2 16,-5-1 0-16,0 2-2 0,2 1 1 15,-2-3 0-15,-1 3-2 16,1-1 2-16,0 0 0 0,2 1-2 31,-2-3 2-31,7 3-4 16,0 1 2-16,-1 0 2 0,6 2-2 0,2 3 0 15,-4 1 0-15,-1-1 0 16,0 2 0-16,-8-1 0 16,-2-2 1-16,-5-1-2 0,-8 0 1 15,-2-5 2-15,-2-2-2 16,-1 1-1 0,2 0 2-16,-8-1-2 15,1-1 2-15,-1 0-1 0,-2-1 0 0,-9-1 0 16,-4 2-1-16,-3 0 4 31,-4-2 3-31,-9 2-4 16,-9-4 1-16,-4 2 0 0,-12 0 1 15,-11 0 4-15,-15 0-5 16,-8-4-2-16,-9 3-1 16,-13 1 0-16,-4 1 0 15,-10 8-14-15,-5 6-69 16,-10-5-221-16</inkml:trace>
  <inkml:trace contextRef="#ctx0" brushRef="#br0" timeOffset="33150.7645">17223 10176 275 0,'19'0'56'0,"-4"-7"-41"15,7-2-12-15,2 0-2 16,3 0 0-16,7-2 1 16,7 3-1-16,8-4 0 15,8-2-1-15,6 3 0 16,9-1 1-16,11 1-1 15,7 1 1 1,6-1-1-16,8 2 0 16,11 2 0-16,6 2 1 0,6-1-1 15,4 4 0-15,11 1 0 16,1-1 0-16,5 0 0 16,6 2 0-16,6-2 0 15,4 2 1-15,2 0-2 16,4 0 1-16,1 0 1 15,-1 4 0-15,-11-1-1 0,-13 1 5 16,-17 0 6 0,-23-2 14-16,-20-2 3 0,-25 1-15 0,-18-1-8 15,-16 4-2-15,-12-1-4 16,-10 5-36 0,-5-1-51-16,0 0-21 0</inkml:trace>
  <inkml:trace contextRef="#ctx0" brushRef="#br0" timeOffset="33684.1209">17407 10274 218 0,'30'-13'166'0,"8"-1"-147"16,7-2-15-16,8 2-3 15,8 0-1-15,12 1 0 0,13 1 1 16,13-1 1-16,18 3-3 15,12 1 1-15,18 1-1 16,11 1 1-16,12 2-1 16,10 2 1-16,5 1 1 15,3 2-2-15,3-2 2 0,-4 2-1 0,-10-2 4 32,-1-2 7-32,-11 2 4 15,-16-1-4-15,-8 0-8 0,-21-1-1 16,-11-7-19-16,-15-6-172 15</inkml:trace>
  <inkml:trace contextRef="#ctx0" brushRef="#br0" timeOffset="68364.8605">2275 9172 378 0,'12'0'-22'0,"-1"0"30"16,-5-3-2-16,-1 0 1 16,0-2 0-16,-3 1 0 15,1 1 1-15,-1-4 3 16,0-1 2-16,-2-2 1 16,0-6 6-16,0-2-7 15,0-7-1-15,-7-6-7 0,-12-8-2 0,-10-11-2 16,-17-12 0-16,-13-13 2 15,-18-11-5-15,-19-4 2 16,-16-12 2-16,-9 0-2 16,-1 0-2-1,13 3-71-15</inkml:trace>
  <inkml:trace contextRef="#ctx0" brushRef="#br0" timeOffset="75538.5113">3022 13625 254 0,'-9'-10'1'15,"2"-1"12"-15,-3-2 16 16,3 2 4 0,-3 3-10-16,2 1-15 15,1 0 0-15,2 3-2 16,3 0 0-16,0-1 0 0,2 1-1 15,0 1 0-15,5 1 0 16,10 0-2-16,6-2-9 16,6 1 3-16,11 0-4 15,7 1 9-15,5-2-3 16,7 2 1-16,8 1 1 0,7-2 0 16,3 2-1-1,10 1 1-15,3 0-1 0,6 0 1 16,2 0-2-16,3 0 1 15,-1 1 0-15,-4 3 0 16,-8 2 0-16,-3-2 1 16,-11 0 1-16,-8 2-4 15,-11 3 2-15,-11-2 2 16,-8 0-5-16,-12 0 2 0,-12 1-20 16,-10-5-35-16,-13-3-27 0,-20 0 23 15,-13 0-112-15</inkml:trace>
  <inkml:trace contextRef="#ctx0" brushRef="#br0" timeOffset="75884.9762">2911 13670 242 0,'37'2'23'16,"13"-1"-20"-16,11-1 11 16,13 2-8-16,14-2 1 15,13 0-4-15,9 0 2 0,19 0 5 16,5-2 9-16,12-1 2 16,-2-1-2-16,2 1 5 31,-4-1-1-31,-14 4 2 0,-13 0-4 15,-18 0-5-15,-15 2-6 16,-17 5-6-16,-15 0-3 16,-16 2 0-16,-12-2 1 0,-14 0-19 15,-8-3-32-15,-5-4-52 16,-20-9-59-16</inkml:trace>
  <inkml:trace contextRef="#ctx0" brushRef="#br0" timeOffset="83157.1781">2903 15893 149 0,'-2'-4'34'0,"2"1"-24"0,0-3-7 15,0 1 2-15,0 2-4 16,0-1-1-16,0-2 2 16,0 5-2-16,0-3 0 15,0 2 2-15,0 1-2 16,0 1 2-16,0 0 13 0,0 0-3 15,0 0 0-15,0 0-1 16,0 0-2-16,0 0 3 16,0 0 1-16,0 0-10 0,0 0-1 15,0 0-1-15,0 0-1 16,0 0 1-16,0 0 0 16,0 0 8-16,0 0 7 15,0 0-1-15,0 0-4 16,0 0-3-16,0 0-4 0,0 0-3 15,0 0 1-15,0 0 0 0,0 0 0 16,0-3-1-16,0 2 2 16,0-1-2-16,0 0 1 15,0-3-1-15,-3-2 2 16,-1-1-2-16,-3 1 1 16,-4-5-2-16,0-2 2 0,-4-4-2 15,-4-5 3-15,-4-2-1 16,-3-2-1-16,-2-3 0 0,-3-4 0 31,-1 0 2-31,-4 0-3 16,-1-2 1-16,-1 3-1 15,2-3-1-15,0 2 2 16,2 0-1-16,1 0 0 0,3 0 1 16,1 4-1-16,2 4 0 15,6 4 0-15,1 4 0 0,6 2 0 16,1 5 2-16,2 0-2 15,5 4 6-15,2-2 6 16,0 4-4-16,2-1-1 16,-2 3 1-16,4-1-4 15,0 3-1-15,-1-1-3 0,1 2 1 16,-2 0-1 0,0 0-2-16,0 0-43 0,2 2-33 15,9-2-210 1</inkml:trace>
  <inkml:trace contextRef="#ctx0" brushRef="#br0" timeOffset="87168.6846">10587 16813 236 0,'50'2'99'0,"0"0"-61"16,6-1-32 0,7 3-5-16,2-1 0 0,4 7-3 15,7-4-3-15,5 4 3 0,5-2 3 16,6 1-1-16,6 2 0 16,7 1-4-16,0 1 4 15,4 0 1-15,1-3-1 16,4-1-4-1,-1-2 1-15,-2-3 4 0,2-4 0 16,-2 0 0-16,-1-7 5 0,-4-8 6 16,-2-4 0-16,-5-8 5 0,-1-5-5 15,-6-9-3-15,-4-2 0 16,-5-7-7-16,-3-4 0 16,-5-1-2-16,-7-2 1 15,-6 0 1-15,-4-2 3 16,-9-3 0-1,-6-2 0-15,-6-3 1 16,-8-2 1-16,-7 0-1 16,-10-5 1-16,-7 3 2 0,-5 0-2 15,-10 1-2-15,-14-1-3 16,-8-4-1 0,-11 0-1-16,-9 2 0 0,-11-2 1 0,-7 0-1 15,-8-4-1-15,-8 6 2 16,-13 0-2-16,-3 4 2 15,-11 2-2-15,-6 2 1 0,-5 0 0 16,-5 5 0-16,-3 3 0 16,-5 0-1-16,-1 6 2 15,-4 1-3 1,-1 4 2-16,-3 7 1 0,-3 0-1 0,-4 5 1 16,-1 4-2-16,-6 1 1 15,-6 6 0-15,-4 5 0 16,-3 8-1-16,0 4 1 15,-2 6 0-15,4 7 0 16,8 13-1-16,11 6 0 0,9 9 1 31,9 9-1-31,14 9 0 16,9 14 1-16,12 6-1 0,8 9 0 16,11 5-1-16,12 8 2 0,9 2-1 15,12 3 1-15,13 4-1 16,11 3 1-16,8 0-1 15,10 0 1-15,5 2-1 16,7-2 1-16,10-3 1 0,8 1-2 16,4-2 2-16,10-7-1 0,7-3 0 31,10-9 0-31,9-7 1 16,6-8-1-16,12-8 1 15,10-8-2-15,12-4 2 0,7-5 0 16,12-3-1-16,8-3-3 15,11-5 3-15,12 0 0 16,12-3 0-16,7-5 0 16,14-2-1-16,14-6 2 0,10-4-3 15,15-3 4-15,11-3-2 16,11-4 0-16,8-3 2 0,9 0-9 16,3 0-14-16,-3-9-49 15,-9-3-122-15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04:40.37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5886 14221 87 0,'-16'-10'294'16,"3"-1"-274"-16,1 4-5 0,-1 1-2 15,-5 6-2-15,-2 0-7 32,-4 9-3-32,2 8-1 0,-3 6-2 15,-1 4 1-15,4 8 0 16,5 4 0-16,2 2 1 16,8 2 0-16,4 0 1 15,3-2-2-15,3-6 2 0,11-4-2 16,3-8-1-1,3-5 5-15,4-10 4 16,0-5 19-16,6-3 3 0,3-9-13 16,1-9-6-16,-2-2-6 15,-3-6 3-15,-6-5 10 16,-14-2-4-16,-9-7 2 16,-16-3-8-16,-31-2-9 15,-21 1-11-15,-20-7-51 0,-11-7-80 16</inkml:trace>
  <inkml:trace contextRef="#ctx0" brushRef="#br0" timeOffset="824.7987">5381 7470 546 0,'13'-16'5'0,"0"1"-3"31,-1 15-4-31,-3 15-6 0,-4 22 1 0,-5 24 7 0,0 21 0 31,-19 22-17-31,-10 12-30 16,-10 4-68-16</inkml:trace>
  <inkml:trace contextRef="#ctx0" brushRef="#br0" timeOffset="7044.476">4545 7382 432 0,'-17'-12'2'16,"7"-6"2"-16,0 6 0 0,5-3 11 15,1 3-7-15,4-2-2 16,0 1 1-16,4 1-5 15,16 3-3-15,10-2-4 16,17 4 2 0,17 3-4-16,21 2-4 0,12 1-11 15,18 1 10-15,16 0-6 16,7 0 11-16,5 0 3 16,0 0 3-16,-3 0 8 15,-9 0 7-15,-12 0-5 0,-14 1-4 16,-13 3-2-1,-13 2 0-15,-12 4-2 0,-13 1-1 16,-12 5 0-16,-6 2 0 16,-11 1-2-16,-6 3-1 0,-9 5-2 15,-3 3-3-15,-5 4 4 16,-2 7 3 0,0 5 1-16,-4 8-1 0,-6 5 1 15,-1 6 1-15,2 10 0 16,4 7-1-16,3 4 2 15,2 4-1-15,5 6 2 0,10 0 3 0,-1 2 2 16,3-2 1-16,-2 1-2 31,-4-3 4-31,-5-3-5 16,-6-7-2-16,-5-2-2 0,-12-7-1 16,-10-5 1-16,-10-4-1 15,-9-8 0-15,-12-3 0 16,-6-3 2-16,-11-5-2 15,-8-8 2-15,-9 0-1 0,-4-7 1 16,-8-1-2-16,-4-4 1 16,-3-8-1-16,-3-3 0 15,1-7-1-15,6-6 1 16,0-3 0-16,10-1-2 16,8-12 4-16,14-3-3 0,5-4 1 15,9-4 2-15,7-5 3 0,10-1-2 16,12-6 4-16,6-3 0 15,0-9 41-15,10-5-28 16,0-10-22-16,3-10 2 16,2-15-1-1,4-6-3-15,7-15 3 0,0-12-2 16,7-13 4-16,7-12 0 16,5-10-1-16,1-6-1 15,2-6 0-15,9 7-1 16,5 5-3-16,7 13-1 0,10 20 1 15,3 23-3-15,7 26-23 16,3 24-23-16,2 21-26 16,-2 18-88-16</inkml:trace>
  <inkml:trace contextRef="#ctx0" brushRef="#br0" timeOffset="8141.8127">5180 13955 540 0,'-2'-25'-27'0,"2"-5"40"15,0 3-1-15,0 6 9 0,0 1-9 16,4 3-7-16,7 4-5 16,3 1-3-16,6 2-2 15,14 3-6-15,10 6-14 0,21 1-3 16,13 0 8-16,15 5 0 16,13 6 8-1,7 3 4-15,6-1 12 16,5 2-4-16,-6-2 1 0,-4-1 1 15,-9-2 4-15,-15-3 8 0,-17 0 4 0,-17-2-7 16,-17 2-6-16,-12 0-3 16,-12 4-2-16,-8 7-2 15,-5 2 0-15,-2 5-8 16,0 6 6 0,-9 3 1-16,-4 8-1 0,1-2 3 15,-5 12 2 1,3 6-1-16,1 7 0 0,5 10 1 15,2 9-1-15,6 11 1 16,0 7 2-16,9-1-1 16,6 4 2-16,-1-2 12 15,4-4-2-15,-4-10-5 0,-1-5-2 16,-7-9 1 0,-6-8 2-16,0-6-4 0,-14-6-1 15,-10-7-1-15,-6-1-2 16,-11-4 0-16,-5-2 0 15,-10-4 0-15,-7-1 0 0,-8-2 0 16,-5 2 0 0,-4-8-1-16,-3-1 0 0,-2-4-1 15,-5-3 0-15,-1-6-1 16,1-7-3-16,-3-5-2 0,3-2 0 16,2-7 4-16,6-9 4 15,7-6-2-15,9-4-1 16,7-3 4-16,6-5 7 15,7-2 9 1,4-4 6-16,1-5-1 0,4-14-5 16,-1-10 1-16,8-12-3 15,-1-15-4-15,4-13-5 0,5-16-3 16,8-15 0-16,8-13-4 16,4-12 19-16,4-8-24 0,15-9 1 15,17-4-3-15,15 4-29 16,15 11-20-1,26 1-37-15,14 4-137 16</inkml:trace>
  <inkml:trace contextRef="#ctx0" brushRef="#br0" timeOffset="15536.8203">1888 7639 456 0,'0'-8'-6'0,"0"-2"16"16,0 9-7-16,0 1-2 15,0 11-3-15,0 6 2 16,2 6 0-16,6 4-3 0,1 0 4 16,3 0-1-16,4-2 2 15,8 0-2-15,0-3 1 16,9-3 0-16,7-4 0 0,1 1 0 16,6-10 1-16,-1-3 1 15,0-3 5-15,-2 0 0 16,-3-3-3-16,1-6-1 0,-5-4-1 15,-3 0-1-15,-3-5 0 16,-2 2-2 0,-6 0 1-16,-5 1 0 15,-3 3 0-15,-7 1-1 0,-4 6 0 0,-4 5 0 16,0 0 0-16,-4 9-4 16,-8 10 4-16,-6 10-1 15,-2 12 0-15,-3 7 0 16,-4 8-1-16,0 10 1 15,0 0 0 1,0 5 2-16,-2 2-1 0,2-2 1 16,3-5-2-16,0-6 2 15,6-6-1-15,4-9 0 16,4-8 0-16,7-10 0 16,3-7 0-16,0-8 2 15,14-7 0-15,6-5 0 0,7-3-1 16,8-11 1-1,13-8-1-15,6-5 0 0,7-5-2 16,7-1 2-16,5-5 0 0,1-1-1 16,1-4-1-16,1 2 1 15,-8-2-1-15,-7 0 1 16,-11 4 0-16,-8 0 0 16,-15 3-1-16,-15 4 2 15,-10 4-1-15,-2 4 1 16,-14 5-1-16,-13 7 0 0,-9 4 1 15,-8 4-1-15,-7 4 0 16,-5 13 0-16,-3 8 0 0,-4 8 0 16,9 3 0-1,8 4 0-15,11-1 1 0,16 1-1 0,17-4 0 16,11-2 2-16,25-3 0 31,18-2 0-31,18-5 0 16,18-4-1-16,10-5 1 0,14-5-1 15,2-6 0-15,5 0 1 16,-6-5-1-16,-7-7-1 16,-8-11 0-16,-18-4-1 15,-15-6 1-15,-18-4 0 0,-22-6 0 16,-20-3 3-16,-10-2-3 16,-26 2 0-16,-16 1 0 15,-7 8 0-15,-7 7 1 16,0 10-1-16,4 13 0 15,9 7 0-15,12 7 1 16,12 16-1-16,19 9 0 0,5 9 0 16,27 7-1-16,16 8 2 15,16 5 1-15,7 6 1 16,2 4-3-16,-5-3 1 16,-10 3 0-16,-21-3 1 15,-25 0-2-15,-21-4-1 16,-44-3 2-16,-33-4-1 0,-40-1 1 15,-42-8 1-15,-29-11-21 16,-23-14-102-16</inkml:trace>
  <inkml:trace contextRef="#ctx0" brushRef="#br0" timeOffset="16437.4244">2289 14604 559 0,'0'-40'13'0,"0"-3"-8"0,0-2 4 32,-6 2 6-32,1 6-7 0,-2 2-3 15,-1 2-3-15,1 10-2 16,0 5 1-16,4 9-1 16,-2 7-1-16,1 2-1 15,-2 15-3-15,-3 10 3 0,2 9 1 16,-3 7 1-16,-3 7-1 15,1 4 2-15,-3-1-2 16,3 3 2-16,1-2-1 16,2-6 0-16,3-4 0 0,3-13-1 15,1-8-5-15,2-15 4 16,0-6 2-16,0-15 2 16,0-18 0-16,0-13-2 0,0-8 1 15,0-12-1-15,0-5 0 0,0-3 0 16,4 2 0-16,-1 0 1 31,-1 9-1-31,3 10 1 0,-3 10 0 0,-1 11 0 16,4 13-1-1,-2 9 2-15,4 10 0 16,4 11-6-16,5 16 2 16,6 14 2-16,6 12-1 0,7 10 2 0,6 5-1 15,0 1-8 1,4 1 0-16,2-9 6 15,0-7 1-15,-1-12 1 16,5-12-2-16,1-12 1 16,-2-11 18-16,2-7 4 0,-1-13 8 15,-2-13-4 1,-3-10-9-16,-4-8-8 0,-4-10-3 16,-11-6-3-16,-10-3-2 0,-12-5 2 15,-5 8-2-15,-15 2-6 16,-8 12-5-16,-9 10-5 15,0 17 2 1,-3 10-12-16,6 9-5 0,5 12-23 0,9 17-18 0,11 8-41 31,4 5-50-31</inkml:trace>
  <inkml:trace contextRef="#ctx0" brushRef="#br0" timeOffset="16771.86">3410 14586 431 0,'39'0'19'16,"-7"-15"0"-16,-6-1 12 16,-9-2 3-16,-2 4-19 0,-8-1-5 15,-2 5-6-15,-5 3-1 16,0 3-1-16,0 4-2 0,-12 0-6 16,-5 14 3-1,2 6 1-15,-6 5 2 0,4 9-1 16,0 2 0-16,5 6-1 15,3-3 1-15,9 1 0 16,0-7 2-16,11-5-2 16,10-4-1-16,9-6 4 15,9-7 2-15,5-6 14 0,4-5 8 16,-2 0 2 0,-3-16 5-16,-7-8-6 15,-11-5 4-15,-14-10-7 0,-13-4-15 16,-37-7-8-16,-27-13-27 15,-27-17-73-15,-21-29-239 16</inkml:trace>
  <inkml:trace contextRef="#ctx0" brushRef="#br0" timeOffset="24056.2237">3030 17243 533 0,'-17'0'13'0,"10"-7"-12"0,7-4 2 0,7 4 8 16,15 0-8-16,12-2-3 15,14-3 0-15,14 2-2 16,16 0 3 0,15 1 0-16,18 0 0 0,19 0 0 0,12 4 0 0,15-3 0 15,14 1-1-15,13 1 0 31,2 0 2-31,8-3-3 16,11 0-2-16,9 2 5 0,5-4-1 16,8 3 0-16,11-1 0 15,4-2 1-15,1 0-2 0,1 2 1 0,-6 0 0 16,-9-1 1-16,-17 0-2 31,-17 2 1-31,-17 1-1 16,-23 3 0-16,-19 4 1 0,-23 0-1 15,-18 0 0-15,-15 7-6 16,-25 2-24-16,-15 1-23 16,-21 0-47-16,-19-3-54 0</inkml:trace>
  <inkml:trace contextRef="#ctx0" brushRef="#br0" timeOffset="24608.1175">3544 17614 420 0,'99'-20'84'16,"7"-7"-81"-16,13 1-3 15,10 1 0-15,10 5 1 16,12-3-2-16,6 5 3 16,12-1-2-16,9-3 1 0,10 4-2 15,11-1 4-15,10 1-5 0,10 0 4 16,8 4-2-16,9 3 2 16,3 3-2-16,5 0 1 15,-3 5 1-15,-8-2 0 16,-9 3-1-16,-15-4 1 15,-19-1 2-15,-26-3 8 16,-26 1-1-16,-21-2-2 16,-29-2-2-16,-20 1-3 15,-19 2-1-15,-17 3-1 0,-15 4-15 16,-7-1-37-16,-10 1-68 16,-5-8-188-16</inkml:trace>
  <inkml:trace contextRef="#ctx0" brushRef="#br0" timeOffset="33793.7615">14259 16372 317 0,'17'-17'4'0,"0"-4"34"16,-4 0 4-16,-1 3-3 16,-3-2-11-1,1 3-5-15,-3 1-10 16,-2 5-1-16,0 5 0 15,-3 3-6-15,0 3 0 16,-1 4-10-16,1 20-2 0,0 13 6 16,0 6-1-16,4 19 1 15,1 9 0-15,0 10 2 16,3 6 0-16,2 11-2 16,1 6 1-16,2 3 0 0,-3-2 0 0,5 2-2 15,-1-5 3 1,-1-8-2-16,-3-8 2 0,-4-11-5 15,0-11-20-15,-8-20-24 16,0-23-79-16,-6-21-40 0</inkml:trace>
  <inkml:trace contextRef="#ctx0" brushRef="#br0" timeOffset="34072.0323">13708 16176 594 0,'32'34'-10'16,"4"6"11"-16,2 16-2 16,-2 18-2-16,-2 15 4 15,0 17-1-15,0 16-1 16,3 14 1-16,4 12 1 0,-2 9 0 15,4 5-7 1,-1 0-1-16,-5-4-13 16,-5-9-4-16,-10-13-15 15,-8-22-19-15,-10-29-85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05:57.2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18039 11018 272 0,'0'0'10'16,"0"0"3"-1,5-6-1-15,2 2 0 0,4 1 9 16,2 1-14-16,3-2-3 16,9 4 1-16,5-1-4 15,8 1 1-15,11 0-3 0,12 0 6 16,10 0-2-16,14 5 4 16,10-1-3-16,5 0 3 0,3-1-1 15,-4-3 14 1,-11 0 7-16,-11-6 2 0,-13-3-3 15,-13 1-9-15,-13 1-1 16,-10 1-9-16,-8 3-4 16,-2 3-3-16,-3 0 1 0,-1 1-2 15,2 12-33 1,6-1-33-16,-1-1-74 16</inkml:trace>
  <inkml:trace contextRef="#ctx0" brushRef="#br0" timeOffset="737.8412">21558 11141 201 0,'-8'-6'23'0,"0"1"-13"0,1 1 5 16,2 1-3-16,-2 3-9 15,3-2 1 1,1 2-4-16,1 0 1 16,2 0 0-16,0 0-6 0,0 0-1 15,5 0 8-15,7 0 7 16,7 0-6-16,10 0 0 16,8 2-1-16,9-2 6 15,12 0 18-15,10 0-11 0,13 0 18 16,12 0-19-1,14 0-8-15,7 0-1 0,7 0-2 16,-3 5-1-16,-4-2-2 0,-12 3 1 16,-7-4 0-16,-11-2-53 15</inkml:trace>
  <inkml:trace contextRef="#ctx0" brushRef="#br0" timeOffset="1438.9099">25654 10987 303 0,'-12'-11'-8'16,"8"1"17"-16,2-1 6 15,0 2 25-15,1 2-11 16,1 0-11-16,0 0 1 0,0-2 1 16,13 1-9-16,12 2-5 15,7-2-4-15,18 5-2 16,15 1 1-16,17 2 1 0,15 0-1 16,17 7 0-1,10 2-1-15,8 2-1 0,1-1-1 16,0 0-24-16,-2-5-39 15,-5-5-46-15</inkml:trace>
  <inkml:trace contextRef="#ctx0" brushRef="#br0" timeOffset="1914.7868">29183 11105 246 0,'-4'0'25'0,"0"-7"-13"31,4 0-7-31,-1-1 7 16,1 1 13-16,0 2-10 15,0 0-4-15,0-3 7 0,0 3 4 16,11-4-5-16,5 2-13 16,6 0 0-16,12 0-5 15,15-2 2-15,13 0 1 0,19 0 1 16,23-1-2 0,22 2 0-16,25 5-1 0,22 3 1 15,31 7-2-15,25 4-110 16</inkml:trace>
  <inkml:trace contextRef="#ctx0" brushRef="#br0" timeOffset="8988.3298">19151 7120 406 0,'0'-16'-43'16,"0"-2"55"-16,1 0 5 16,6-1 1-16,2 3-7 0,2-2-3 15,3 0-4-15,3 0 3 16,4-1-4-16,8 0-2 15,6 0 1-15,4 0 0 16,7 1-2-16,6 1 1 16,11 0-2-16,4 1 1 15,2 2 2-15,4-3-2 16,2 2 1-16,1-2 0 16,-3 3-1-16,5-2 3 0,-9 2 0 0,3 0 1 31,0 3-3-31,2 2 2 0,1 3-4 15,-1 2 3-15,-1 1-2 16,-1 3 1-16,2 0-1 16,-1 4-2-16,-2 5 3 0,-3 1-1 15,-2 4-2-15,0 6 3 16,-3 0 0-16,0 1-1 16,-2 4 0-16,-3 4 0 0,-4-1 1 0,-1 3-2 15,-1 1 2-15,-3-2-1 16,-1 4 0-16,1 0 0 15,-3 0 0-15,-2 1 0 16,-5-1-1 0,-5 2 2-16,-7-4-2 15,-7 2 0-15,-6-2 0 16,-2 0 0-16,-7-1 0 0,-3-1 1 16,-2 0 0-16,0 1 0 15,-4-1 0-15,-6 2-1 16,-2-1 1-16,-3 1 0 15,-2 1 0-15,-3 0 0 16,-4-3 0-16,0-1 0 0,-5-3 0 16,-5-1 0-16,-3-1 1 15,0-1-1-15,-4-2 1 16,-6 0-1-16,-3 0 1 0,-4-2-1 16,-5-2 1-16,-4 0-1 15,-5-2 1-15,2-4-1 16,-1 2 1-16,-3-2-1 15,0-5 0-15,2 4 0 0,-6-5 1 16,-1-1-1-16,-3-2 0 0,1 1 1 16,-8-3-1-16,7 0 0 15,-5 1 1-15,2-1-1 32,1-4-1-32,4-2 2 15,-3 0 0-15,2-4-2 0,-2-1 2 16,1-3-1-16,3 2 0 15,1-3 0-15,5-2 1 16,2 0-1-16,11-4 0 0,7 0 0 16,8 1 1-16,7-3 1 15,9-4 0-15,3 0 6 16,8-3-2-16,2-4-2 16,3-3 2-16,2-6-2 0,5-2-1 15,2 1-1-15,7-8-1 16,15-3 1-16,10-3-1 0,14-2-2 15,23-3 1-15,18 1-1 16,27 5 0-16,30 10-2 16,37 12-20-16,42 13-32 0,41 12-75 15</inkml:trace>
  <inkml:trace contextRef="#ctx0" brushRef="#br0" timeOffset="12450.7998">26270 7183 458 0,'-7'-36'4'15,"6"-1"-2"-15,-3 1 7 16,-2 2 5-16,1-2-1 16,1-1-8-16,4-1-1 0,0 3-1 15,17-3-1-15,10 4-1 16,11 4-2-16,16 2 2 0,7 4-2 15,12 2 2-15,12 7-1 16,13 1-1-16,6 4 1 16,13 2 0-16,7 2 1 0,5 5 0 31,8 1-1-31,-1 0-1 0,4 3 3 16,-4 4-1-16,0 3-1 15,-2-2 1-15,-1 3-1 0,-6 3 0 0,-1 2 0 16,-1 4-1-16,-1 3-1 15,-2 5 1-15,0 6-1 16,-5 2 0 0,-8 3 4-16,-7 1-3 0,-9 2 2 15,-10-2-2 1,-12 1 1-16,-11 0 0 0,-14 1-1 0,-9 1 1 31,-9 0-1-31,-9 2 0 0,-5-1 0 0,-9 1-1 16,-5 0 0-16,-4 1 1 15,-14-3 0-15,-13 3-1 0,-8-4-1 32,-13-4 3-32,-9-3 0 0,-14-6 0 15,-6-1 2-15,-11-7-2 16,-7-2 0-16,-4-1 1 16,-11-4 0-16,-4-1-1 15,-6-2 0-15,-5-2 1 16,-2 0-2-16,-5-2 3 15,0-2-2-15,-4 1 0 0,0-3 0 16,-2 1 0-16,-2 0 0 16,1-4 1-16,3 0-1 0,2 0-1 0,3-8 2 15,6-6-1-15,5-2 0 16,5-6-1-16,8 0 2 16,6-7 0-16,9-3 0 15,6-6 0 1,11-1 1-16,14-6-1 0,15-1 3 15,13-4 2 1,13-2 4-16,15-2 4 0,9-4 3 16,13-1-6-16,17-2-3 15,15-1-4-15,12-2-3 16,19 4-1-16,17 3-3 16,20 6 0-16,17 6 2 15,21 8 0-15,26 10 1 16,18 12-6-16,27 14 9 0,24 13-4 0,17 22-15 15,24 14-29-15,1 9-45 16,13 4-194-16</inkml:trace>
  <inkml:trace contextRef="#ctx0" brushRef="#br0" timeOffset="13489.1498">22257 3887 327 0,'-20'-23'4'0,"5"1"12"15,1-2 13-15,4-1 7 0,7-1-6 16,3 1-10-16,0-1-3 15,15-2-7-15,12 6-4 16,12-6-6 0,16 6-2-16,13-2 2 0,16 3 0 15,11 1 2 1,15 4-2-16,11 4 1 16,10 1-1-16,10 5 0 0,6 6-1 15,8 0 1-15,7 15 0 16,1 1 0-16,4 7 0 15,-8 5-2-15,-6 5 4 16,-9 2-4-16,-15 5 2 16,-8 4-1-16,-17 6 0 0,-15 0 1 15,-8 2-1-15,-16 1 1 16,-11 2-1-16,-15-1-2 16,-12-1-1-16,-15 1 0 15,-12-2-1-15,-7-1 1 16,-23-4-3-16,-11 1 5 0,-15-5 2 15,-14-2 0-15,-9-4 3 16,-16-3-2-16,-7 0 0 16,-12-5 0-16,-6-3-1 0,-9 0 1 0,-7-8 0 15,-3-3-1-15,-8-4 0 16,-4-5 1-16,-1-5-1 16,-1-1 0-16,-1-1 0 15,3-14 1-15,3-4-1 16,8-5 1-1,9-6 5-15,7-4 4 16,13-2 3-16,8-3 0 0,15-2 2 16,12-4 0-16,13-5 1 15,10 0-2-15,16-3 2 16,15-4-3-16,15-2 2 16,12 2-8-16,26-3-7 0,23-1 3 15,24 2-10-15,27 4 4 0,30 7 1 16,29 3 2-16,35 11-3 15,36 13 2-15,34 14-2 16,40 8 0-16,40 34-2 16,36 27-34-16,36 24-8 15,31 25-48-15,29 18-201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08:09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12384 6113 137 0,'-2'-6'20'0,"1"1"-11"0,-1 1-9 16,2 1 11-16,0 3 0 31,0-2-3-31,0 2 11 0,0-2 8 15,0 0-11-15,0 1-4 16,0-1-6-16,2 2 9 0,-1-2-7 16,3 2-1-16,1 0-1 15,-3 0-4 1,6 0 2-16,-3 0-2 0,0 0 3 16,2 0-2-16,-3 4-1 15,-1-3-2-15,-3 1 3 16,3 0-2-16,-3-2-5 15,0 2 0-15,0-2 8 0,0 0 2 0,0 0 0 16,0 0 9-16,0 0 6 16,2 0 5-16,-1 0-15 15,-1 0-4-15,0 0-3 16,2 1 2-16,-2-1 2 0,0 0-3 31,0 0-4-31,0 2 0 0,0-2 0 16,0 4-1-16,0-3 0 15,0 5 0-15,0 0 1 16,0 0 0-16,2 3 0 16,0 0 0-16,-2 0-1 15,1 2 0-15,-1 0 0 0,0-1 0 16,0-1 1-16,0 4-1 16,0-2-1-16,0 1 2 15,-3 1-1-15,1 1 0 0,0 2 2 16,1-2-2-16,-1 2 0 15,-1 0 0-15,1 0 1 16,1 2-2-16,-1-2 2 16,-2 2-1-16,-1-2 0 15,0 2 0-15,-2-4 1 16,-3 6 0-16,0-6 0 16,0 2 0-16,-4 1-1 0,2 0 3 15,-3 1-2-15,3-1-1 0,0-1 0 16,2 4 1-16,-2-2 0 15,1-3 0-15,2 2 0 16,0 1-1 0,-1-3 1-16,-5 5 1 15,1-5 0-15,-1 3-1 16,1 0 1-16,-2-1-1 0,2 1 1 16,-3 0-3-16,3 1 2 15,-1 1 0-15,0 0-1 16,0 1 0-16,3-1 1 0,-5-2 0 15,3 3 0 1,-1-3-1-16,0 1-1 0,-2 3 2 16,0-2 1-16,-2 1-2 15,2-3 1-15,-2 3 0 0,-2-1 0 16,3-2 1-16,-5 2-1 0,1-3 0 16,1 1 2-16,-1 0-2 15,-1 0 3-15,2 1-3 16,4 3 1-1,-1-1-2-15,4 3 2 0,-3 0-2 16,3 1 1-16,-1 0 0 16,1 2-1-16,0 0 1 15,0-4 0-15,-3 2-1 16,3 2 1-16,-4-2 0 16,2 1 0-16,-1 1-1 15,0 0 1-15,0 0 2 16,2-1-2-16,-2 3 1 15,2-2-1-15,0 2 1 0,1-6-2 16,-1 5 3-16,3-1-3 16,-1 2 1-16,-1-1-1 0,-1 1 0 15,1 0 2-15,-3 0-2 16,2 1 0-16,-4 4 0 16,4-1 2-1,-2 0 0-15,0-1-2 0,0 3 0 0,1 0 1 16,0 1-1-16,2 0 0 0,-3 3 0 15,1 0 0-15,-2 2 0 32,1-2 0-32,-3-1 1 0,-2 1-1 0,0-4-1 15,-2 5 2 1,2-1-1-16,-5-2 0 16,3 5 1-16,-1 2 0 15,-1-1-2-15,-1 0 2 16,-2 2-1-16,2 1 0 15,0-2 1-15,-4 1-1 0,2 5 1 16,2 0-1-16,-1 2 0 16,-3 3 1-16,0-1-1 0,1 4 1 15,-1 3-2 1,-1-2 2-16,-2 0-1 0,-3 1 1 16,-4 0-1-16,-3 2 2 15,0-5 8-15,-5 1-4 16,1 3-3-16,-3 0-3 0,0 3 2 15,0 0-2 1,0 2 0-16,5 2 1 16,-1 4 0-16,3-1-1 0,0 2 1 15,5 2 0-15,-1 6-1 16,-1-3 1-16,0 3-1 0,0 5 0 0,-3-2 1 16,5-1-2-16,-5 0 2 15,3-1-1-15,-2 0 1 31,-2 0-1-31,0-4 3 0,-2 6 3 16,-1 0-2-16,-4 2-1 16,0-2-2-16,-3-1 1 15,-3-1-2-15,-3 1 2 16,-2 1 0-16,0-4-2 16,2-1 0-16,0 4 0 0,2 1 0 15,3-2 0-15,0-2 0 16,2 2 0-16,-1 2 1 15,-1-2-1-15,2 2 0 16,-2 0 1-16,-5 2-2 16,2 1 3-16,-2-3-3 15,-7-2 1-15,2-1 0 0,-2-2 0 16,0 1 2-16,-3-1-3 16,1 1 1-16,2 2 0 0,-3 0 1 15,7 0-2-15,-1 0 2 16,1 0-1-16,-4-1 0 15,5-1-1-15,-3 4 1 0,-1 0 1 16,-3 1-1-16,0 4 1 16,-2 4-1-16,-4-2 0 15,1 0 0-15,3 3 0 0,-3 1 0 16,5 0 0-16,2 5 0 16,1 3 0-1,4 0 0-15,4 4 0 16,2 8 1-16,-4-1-1 0,-2 6 0 15,-4-1 0-15,-6 6 0 16,-7-7 0-16,-2-3 0 16,-2-4-16-16,6-13-48 15,15-16-54-15</inkml:trace>
  <inkml:trace contextRef="#ctx0" brushRef="#br0" timeOffset="1344.9568">14509 6096 459 0,'-2'0'12'0,"-3"0"-11"0,-6 6-6 16,-7-1 5-16,-8 4-1 16,-1 0 1-16,-8 4-1 15,-5 1 2-15,-3 2 0 0,-3 5-1 16,-2 5 2-16,0 2-2 16,-2 6 0-16,4 7 1 15,-2 1-1-15,1 5 0 16,1 6 0-16,-4 1 0 0,0 0 0 31,-4 4 1-31,-6 4-1 16,-1-3 0-16,-3 2 0 0,-2 5 1 15,-1 1-2-15,1 7 1 16,0 2 0-16,4 7 1 16,1 0-2-16,-1 5 3 0,2 5-1 15,-3 1 2-15,-2 1-2 16,-3-1 0-16,-4 5-1 15,-2-1 0-15,-2-4 1 0,-2 4 2 16,1 2 2 0,-4 2-3-16,6 3-1 0,-1 4 0 15,-1 3 2 1,3 0-3-16,-1 3 0 0,2 1 0 16,0 0 1-16,2 1-1 15,-1 0 0-15,2-2 0 0,0 1 0 16,2 0 1-1,0 3-1-15,-1 3 2 0,3 3-2 0,1 2 0 16,2 3 1-16,2 4-1 16,2-1 0-16,-2 1 1 15,3-2-3-15,-1 2 3 16,-6-1-1-16,-3-4 1 16,-2 0-1-16,-3-1 1 15,-4-5 1-15,0 5 1 0,1-2-1 16,3 1 1-16,2 5 0 31,5 2-1-31,-1 2-1 0,1 5 1 16,5 0-1-16,-4 3-1 15,-3 1 1-15,1-4-1 16,-3 1 1-16,2 3-1 16,-3-3 0-16,0 7 2 15,3-3-2-15,-2 5 0 16,2 6 1-16,1 7 1 0,2 4-2 0,-1 2 4 15,0 6-1-15,1 1-1 16,-3 1 5 0,-1-3-1-16,-4 2-4 15,-2-5 2-15,-4-4-3 0,-4-5 1 16,-4-10 0-16,-3-7-1 16,-5-7 0-16,-3-3 5 15,4-6 2-15,-2-3-2 16,6-6-4-16,4-5 0 15,3-7-1-15,9-9 0 16,11-16-26-16,15-24-51 0,18-30-97 16</inkml:trace>
  <inkml:trace contextRef="#ctx0" brushRef="#br0" timeOffset="1886.7575">10105 10349 267 0,'29'-50'35'15,"-2"0"-14"-15,-1 0 9 16,-11 4-19-16,0 3-6 15,-3 0-3-15,-3 4-1 0,1 0 1 32,-3 3-2-32,0-2-4 0,0 3-21 15,1 0-20 1,0 3-55-16</inkml:trace>
  <inkml:trace contextRef="#ctx0" brushRef="#br0" timeOffset="2623.0828">10397 9496 211 0,'3'-10'53'0,"3"-4"-52"15,-3 5 5-15,2-1 22 16,1 3-12-16,0 1 2 0,-1 2 10 16,-2 0-9-16,1 2-2 15,-1 0-8-15,-3 2-1 16,2 0 0-16,-2 0-7 0,0 0-1 15,0 0 0 1,0 0-1-16,2 0 2 0,1 0 6 16,1 0 21-16,4 2 0 15,2 2-13-15,4 2-7 16,4 4-5-16,8 3-1 16,1 2 0-16,3 7-1 15,10 3 0-15,1 1-1 16,4 5 1-16,3-1 0 0,4 2-1 0,2-1 1 15,1-1 4-15,-2 0 1 32,2 4-2-32,1-4 0 0,-2 1-1 15,-2-1 0-15,-3 0-2 16,-3-1 0-16,-1-3 0 16,-5 2-1-16,-6-7 1 0,-4-2-1 15,-5-3 0-15,-8-3 0 16,-10-4-1-16,-7-7-18 0,-3-2-16 15,-14-4 10 1,-10-16 12-16,-4-6-19 0,-3-8-21 16,-1-6 2-16,4 0 13 15,2-2 27-15,7 5 11 16,12 5 1-16,3 5 11 16,7 4 44-16,0 3-9 0,5 4-5 15,6 6-10-15,5 3-3 16,3 3-13-1,2 4-6-15,0 0-2 0,3 9-7 16,3 7 1-16,-1 3-1 16,3 6 0-16,1 6 0 15,-1 1 0-15,2 0 0 16,-1 4 0-16,-1 3 0 16,-4-2 0-16,-3-1-2 0,-6-4 3 15,-9 0-2-15,-7-5 0 16,-2-4 0-16,-19-3-1 0,-13-9 0 15,-11-4 2-15,-15-7-2 16,-9-6 3-16,-12-13-2 16,-8-8-8-16,4-3-26 15,0-8-18-15,8-1-58 16</inkml:trace>
  <inkml:trace contextRef="#ctx0" brushRef="#br0" timeOffset="2969.9108">10664 9486 425 0,'23'-11'12'15,"4"0"-4"-15,-1 2 3 16,-4 2 15-16,-3 3-12 16,-7 3-10-16,-2 1-2 15,-3 0-2-15,-2 0 0 0,-2 5 0 16,1 5 0-1,-3 3 0-15,2-1-1 0,-3 6 1 16,0-1-1 0,-4 0 0-16,-10-1-1 15,-10-1 0-15,-8-3 2 0,-7-1 0 16,-10-4 0-16,-4 0 1 16,-7 0 5-16,8 1-2 15,7 0-1-15,17 6 0 0,22 8-2 16,38 17 1-16,59 31 2 15,70 33 5-15,68 29-6 16,75 15-62-16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08:25.7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3339 10944 256 0,'-7'-10'3'16,"2"-1"0"-16,1 0 3 16,1 4-1-16,3 0-2 15,-5-4 0-15,-3 4-1 16,1-4 0-1,-7 0-1-15,-3 2 0 0,-2-3-1 16,-3 4 1-16,-3-2-1 16,3 2 1-16,0 4 0 15,-2-1 2-15,0 0-1 16,4 1 2-16,1 0 0 16,-1 1 1-16,6-1 6 0,1 2 7 15,4 2-9-15,2 0-2 16,2 0-3-16,2 0-3 15,3 7 1-15,0 5-2 16,10 0 0-16,9 2 11 16,10 5 2-16,15-1-4 0,9 6-6 15,12-2 0-15,10 4-2 0,13 2 2 16,13 1-1-16,10 1-1 0,10 2 2 31,11 2 0-31,6 0-1 16,10 2 2-16,4 3 3 0,8 2-1 15,4 3-3-15,8 5 3 16,8 2-3-16,6 1 1 16,3 0-1-16,5 0 1 15,3-2-1-15,1 0 2 0,1 0 2 16,-1-1 5 0,5 0-6-16,0 1-3 0,-2 0 4 15,-1 1-3-15,0 3-3 16,-4-1 0-16,-7 2-1 0,-8-1 1 15,-7-4-1-15,-14-5 2 0,-18-8-1 32,-20-7 2-32,-22-7 11 0,-20-5 7 15,-19-7-3-15,-18-5-9 0,-11-3-3 16,-12-1 0-16,-6 0-3 16,-3-2-2-1,-6 1-1-15,-1 1 1 16,-2 3-3-16,-2 2-2 15,0 4 0-15,0 3-36 0,0 3-8 16,-2-10-32-16,-2-7-146 16</inkml:trace>
  <inkml:trace contextRef="#ctx0" brushRef="#br0" timeOffset="946.3253">12243 9207 512 0,'-3'-57'-7'0,"3"4"8"16,0 3 0 0,0 5 1-16,0 10-1 15,0 6 0-15,3 6 3 16,2 8-1-16,-1 5 1 0,4 7-5 16,1 3-2-16,9 6-1 15,4 12 4-15,7 13-6 16,7 8 0-16,10 12 7 15,10 9-7-15,14 5 4 0,9 10-7 16,11 7 2-16,10 4 5 16,7 3-16-16,5 2 17 15,5 5-1-15,5 1 3 0,2 1-6 16,7 4 6-16,2 4-5 16,5 0-6-1,6 2 4-15,4 5 7 0,3-2-3 16,2 2-5-16,9 0 2 15,0 2 5-15,3 0-1 16,-1-2 3-16,2 2 0 16,4-2-5-16,-2 3 8 15,6 0-5-15,-3 0 1 16,1 0 0-16,5-3 5 0,-6 4-12 16,0-3 8-16,-4-6 2 15,-2 1 2-15,-9-5-2 16,-7-10 4-16,-10-10 6 0,-10-9 0 15,-15-9 2-15,-11-11 1 16,-9-5-6-16,-11-7-1 16,-12-7-5-16,-8-5-1 15,-9-5-2-15,-10-2 0 0,-5-5-2 16,-13 0-1-16,-8-2 0 16,-11 1-1-16,-7-3-45 15,-5-8-45-15,-7-7-136 0</inkml:trace>
  <inkml:trace contextRef="#ctx0" brushRef="#br0" timeOffset="6385.2872">15206 10192 139 0,'5'-14'365'16,"2"-3"-360"-16,0 2-4 15,-4 2 3-15,0 1 11 0,-3-1-8 16,0-1-5-16,-13-2-2 15,-5-2-2 1,-5-2 3-16,1-1-1 16,-2 3 1-16,7-4-1 15,0 5 0-15,7-3 2 16,5 1-1-16,5-3 1 0,0 1-2 16,3-1 2-16,8 1-2 15,7 1 1-15,1 2-1 16,5 2 1-16,8 4-2 15,2 3 0-15,8 2-1 16,2 5 2-16,4 2-2 0,3 0 1 16,3 4 0-16,-2 4 2 15,0 3-1-15,-5 2-4 0,-6 1 3 16,-5 2 3-16,-7 4-3 16,-6 3 0-16,-5 2 1 0,-2 5-1 15,-1 2 1-15,-5 4 0 16,-1 2-1-16,-1 2 1 0,-1 0-2 15,-2 3 3-15,-5-1-2 16,0 3 1-16,0-4-2 16,-7 0 2-16,-8-1-1 31,-5-5-1-31,-8-1 1 0,-4-2 1 16,-8-2-2-16,-4-3 2 15,-4-2 2-15,-1-2-2 0,-4-5-2 16,1-1 7-1,-1-5-5-15,-1-2 0 0,-4-4 0 16,-1-6 1-16,-1 0 1 16,1-6-1-16,-4-10 0 0,6-2-1 0,4-5 1 15,0-2 0-15,11-1 0 32,3-1 0-32,10-4 0 15,10 3 1-15,6-4 0 0,6-2 5 0,4-4 1 16,3-3-1-16,0 0-2 15,10-1 1-15,5-5-4 16,4 4-1-16,8 0-3 0,4 3-1 31,9-2 3-31,1 5-2 0,5 3 2 16,6 2-2-16,8 5 1 0,4 4-1 16,4 7-2-1,8 7 4-15,7 9-1 16,10 0 1-16,9 23-3 15,14 11 3-15,15 14-3 0,10 15-34 16,16 12-37-16,8 7-37 16,8 5-156-16</inkml:trace>
  <inkml:trace contextRef="#ctx0" brushRef="#br0" timeOffset="9296.4013">18484 13003 301 0,'-3'0'2'0,"-1"0"0"16,-1-5-7-1,-5-1 4-15,-2-3 2 0,-5-1 0 16,-5-6 1-16,-5-4 0 15,-7-2 3-15,-2-4-1 16,-8-5-2-16,-5 1 2 0,-4-2-4 16,-4 0 1-1,-4-4 1-15,-4-1-2 0,-5-3 1 0,-2-4 1 16,-5-4-2-16,-4-4 0 16,-5-3 0-16,2-6 1 0,-6 0-1 15,-7-1 0-15,-1-2 1 31,0-2-1-31,-2 0 0 0,-8-6 0 16,-2 1 0-16,-5-4 2 16,-2-3-2-16,-5-2 0 0,3-6 0 15,-10-3 0-15,4 1 0 16,-4-1 0-16,-4 0 0 0,-4-4 0 16,-3 0 0-16,-4-1 1 15,-10-5-1 1,-2-1 12-16,-7-1-10 15,-8-2-1-15,-1-2-2 0,-4-2 2 0,-2 3-1 16,0 3 0-16,1 2-1 31,4 6 1-31,10 10-3 16,10 10-40-16,22 8 6 0,20 13-43 16,29 12-81-16</inkml:trace>
  <inkml:trace contextRef="#ctx0" brushRef="#br0" timeOffset="10418.8277">14940 9981 384 0,'37'-26'5'0,"1"-5"-2"16,0 4-1 0,1 1 1-16,2 2 2 0,-1 7-3 15,3 0 0-15,4 7-2 16,-4-1-4-16,4 6 3 16,-4 1 5-16,3 4-2 15,1 0-4-15,4 6 0 0,-2 8 1 16,4 6-7-16,1 2 10 15,-1 7-4 1,-1 7 2-16,-1 3-1 0,-3 4 2 16,-3 5-1-16,-7 4 2 15,-4 3-2-15,-4 4 0 16,-8-2 0-16,-8 2-2 16,-4 2 0-16,-8-2 2 0,-2 1 0 15,-10 1 1-15,-9 0-1 16,-6-3 0-16,-9-4 1 15,-4-6 1-15,-7-7-2 0,-8-11 0 16,-2-10 2-16,-6-8 1 16,-6-12 0-16,-1 0-1 15,-4-16 0 1,-2-11-1-16,-1-6 1 0,-1-8-1 16,-2-11 0-16,5-5 0 0,2-7 3 0,3-3-1 31,5-9 1-31,11-4 0 0,7-4-4 0,15 2 2 15,10 0-1-15,20 2-2 16,25 7 0-16,29 12-7 16,29 12-10-16,31 19-2 15,32 20-30-15,34 11-7 0,28 30-50 16</inkml:trace>
  <inkml:trace contextRef="#ctx0" brushRef="#br0" timeOffset="12001.4573">13769 12429 272 0,'0'0'35'0,"0"0"-29"15,0-4 13-15,0-4 21 16,0 0-21-16,0-1-14 15,0-4 1-15,7 1-5 16,-2-4 1 0,3 0-2-16,1-4 1 15,1 1-1-15,5-1 0 16,0-3-2-16,6-2-3 0,2 1-3 16,4 0 4-16,2 1 3 15,2-1 0-15,3-1 1 16,1 3-5-16,5 3 4 15,1 5 6-15,6 3-10 16,2 4 10-16,-1 5-4 0,6 2 0 16,5 7 0-16,2 10-1 0,-2 6 0 15,1 5 0-15,-5 4 0 16,-1 2 0-16,-7 4 0 16,-6 3-1-16,-7 0 0 15,-9 0 0-15,-3 0-2 0,-10 2-3 31,-5-3 7-31,-7 2 0 0,0-3-1 16,-9-3 0-16,-7-1 1 16,-5-3-1-16,-4-3 1 15,-6-2 1-15,-5-1-2 16,-6-4 4-16,-4-6 0 16,-8 0-2-16,-4-5 0 15,-3-4 1-15,-1-4-2 0,-6-3 1 0,0-1 1 0,0-12 0 16,-3-6 1-16,5-3 5 15,-1-3-3-15,4-5 1 16,6-2-2-16,1-4-1 16,8-1-1-1,6-4 2-15,6 0 3 0,9-1-4 16,6-2 10-16,7 3-6 16,8-2-4-16,6 2 3 0,11 2-5 15,19-2 0-15,21 5-2 16,19 6-1-16,31 5-5 15,33 12-27-15,33 12-1 16,34 1-19-16,35 20-137 0</inkml:trace>
  <inkml:trace contextRef="#ctx0" brushRef="#br0" timeOffset="25437.0688">29966 7843 122 0,'-9'-41'34'0,"-7"-2"-10"15,-5 0-8 1,-1-2-2-16,-3 3-3 0,-1 1-5 16,1 4-2-16,4-1-3 15,3 6 3-15,4 3 0 16,4 2 2-16,3 4 4 16,5 2 9-16,2-1 1 0,0 4-10 0,9-1 0 15,4-1-6-15,3 1 2 16,4-1-4-16,5 0 1 15,2 2-3 1,6 1 5-16,1-1 0 16,3 3-3-16,6 1 1 0,4 0 1 15,4 5 2 1,2 2-4-16,8 5 2 0,0 2-2 16,5 2-2-16,7 10 0 15,0 8 0-15,6 5 6 16,3 5-9-16,6 8 3 0,4 5 3 15,3 5-3-15,0 9 0 0,2 5 0 16,3 6-3-16,-4 7 7 0,5 4-5 31,-3 4 3-31,9 6-3 16,-7-3 2-16,-1 1-2 0,-8-1 2 16,-4 2-1-16,-10-3 1 15,-9-3-3-15,-7 2 4 16,-5-5-3-16,-10-1 2 0,-6-5-2 15,-5-1 1-15,-1-5 0 16,-7 3 0-16,-3-2-1 16,0 3 1-16,-6-3-9 0,-8-4 12 15,-3 0-4-15,-3-6 1 16,-4 0 0-16,0-6 0 16,-4-1 0-1,-4 1 0-15,-5-4 0 0,-3-1 0 0,-2-3 0 16,-2-1 0-16,-1-2 0 15,-3 0 1 1,-1-3 0-16,-3-3 2 16,-4-1-2-16,-2-1 0 0,-1-5 1 15,-6-3-1-15,-3-2-1 16,1-1 1-16,-3-6 1 16,-5 0-2-16,-1-2 2 15,-4-2 1-15,0-4-3 16,-5 0 3-16,-7-4-3 0,4-4 1 15,-1 0 0-15,1 0 0 16,-3-5 5-16,5-6-6 0,-7-3 3 16,3-4-1-1,-3-2-1-15,-4-1 1 0,1-4-1 0,0-4 0 32,0-1-1-32,1-2 1 15,-2-4-1-15,5 1 1 0,0-1-1 16,0-3 1-16,-1 1 0 15,3-1 1-15,0-3 0 16,-2-2 1-16,5 1 1 16,0-5-2-16,2 2 0 15,0-2 0-15,5 0-2 16,4 0 2-16,0-2 1 0,2-2-3 16,1 0 4-16,4-1 1 0,4-1 1 15,0 1-1-15,3-1 1 16,1 1 1-16,4-3-3 15,1 1 1-15,1 0 0 16,4-3-2-16,2 3 1 16,1-2-3-16,2 0 1 0,0-2 1 15,2 0 0-15,3-1 0 16,-4 0-2 0,6 2 0-16,-2-1-3 0,2 2 4 0,5-2 0 15,3 2-5-15,3 3 3 16,4 0 3-16,0 2-5 15,7 2 5 1,7 0-2-16,5 2-1 16,6-1 1-16,2 7 4 0,7-3-3 15,4 7 3 1,1 1-4-16,8 3 3 0,1 0 2 16,4 4-3-16,6 2-1 15,5-1 0-15,3 2-1 16,5 4-1-16,5 3 0 0,7 3 2 15,7 2-3-15,2 4 2 16,1 10-3-16,11 1 2 16,8 14 0-16,5 22-2 15,12 15 0-15,10 24 2 0,16 29 0 16,16 32-20-16,22 26-53 16,23 30-60-1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09:15.9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6167 9662 441 0,'48'-49'21'0,"3"-7"-19"16,5 2 1-16,5-1-3 15,3 1 0-15,7 0 0 0,8 3 1 16,9-2-1-1,9 5 1-15,14-1-3 0,6 3 3 16,12 5-1-16,9 4 0 16,15 6 1-16,5 4-3 15,11 7 2-15,11 1 1 16,12 8-1-16,3 4 0 16,7 4-6-16,6 3 3 15,-2 2 1-15,-1 10-2 16,-4 4 4-16,-5 7 0 0,-11 4 3 15,-9 7-6-15,-11 5 3 0,-5 4 0 16,-9 7 2-16,-9 3-1 16,-8 5-5-16,-5 2-16 15,-5 6 11 1,-5 2 4-16,-2 2 7 0,-7 2-3 16,2 9-3-16,-2 1 4 15,-8 4 1-15,-3 7-1 0,-4 1 2 0,-5 8-1 16,-7-1-1-16,-3 1-1 15,-4 5 2-15,-5 2 0 16,0 1 2 0,-8 7-2-16,-2 2 1 15,-12 4-2-15,0 2 1 16,-8 3 1-16,-7 4-1 16,-5 4 0-16,-2 1 0 15,-5 4-1-15,-3 2 1 16,-2 1 2-16,-5 1-5 0,1-3 4 15,-6 4-2-15,-2-3 1 16,-5 0-1-16,-1-2 5 0,-15-7 2 0,-9 0 0 16,-9 1-1-16,-10-3-5 31,-6-4 2-31,-11-1 0 16,-8-2-2-16,-6-2 2 0,-6 0-3 15,-7-2 3-15,-4-2-2 16,-5-4 0-16,-1 3-1 15,-8-4 3-15,-5-4-1 16,-3 1-1-16,-6 0 2 16,-4-6 0-16,-3 0 0 0,-8-1-1 15,3-6 0-15,-11 0 0 0,1-9 2 16,-3-1 0-16,-4-6-2 16,-2-9 1-16,-3-2 1 15,-6-4 1-15,1-8 0 16,-9-3 1-16,0-10 0 15,-3-4 0-15,-6-9 0 16,2-8-1-16,-5-8-2 16,1-9 0-16,-1-8-2 0,-1 0 1 15,-3-16-1-15,3-11 1 0,0-7-1 16,3-7 0-16,6-6-1 16,3-12 0-16,5-6 2 0,8-4-2 31,3-9 2-31,9-5-1 0,1-6-2 0,9-9 2 31,4-5-1-31,11-8 1 0,3-9 0 16,10-7 0-16,6-6-2 15,8-9 3-15,6-8-1 16,7-2 0-16,5-11-1 16,8-6-1-16,5-8 11 0,7 2-5 0,11-7 0 15,5-5 0-15,9-5-2 16,8 3-2-16,7-8-1 15,10-3-1-15,4-6 0 0,4-3 1 16,13-4-1-16,8-7 2 16,6 0-1-16,11-4-1 31,6-1 0-31,15 0 3 0,13 2 0 16,15 5-1-16,18 1 0 15,18 12-1-15,23 9 3 0,22 8-3 16,26 16 0-16,24 11-10 15,34 18-12-15,27 20-8 16,33 23-17-16,37 23-21 16,36 19-130-16</inkml:trace>
  <inkml:trace contextRef="#ctx0" brushRef="#br0" timeOffset="17990.2042">18698 10999 213 0,'0'-6'40'16,"7"2"-40"-16,2 1-7 15,0-1 11-15,-2 2 41 16,-2 0 4-16,-1 0-11 0,-1-1-13 16,-3-1-7-16,0 1-7 15,0-1-4-15,0-1-4 16,-5-1-1-16,3 3-1 15,-1 1 0-15,1 0-1 0,0 1 0 16,2 1-1-16,0 0 2 16,0 0-1-16,0 0 2 0,0 0 2 15,0 0-3-15,-1 0-1 16,-1 0 1-16,0 0 0 16,0 0-1-16,2 1 0 15,-3 1 1-15,3 1-1 16,-2 5 2-16,2-3-1 15,0 2 1-15,0 0 0 16,0 4 1-16,0-2 0 0,0 2 0 16,2 0-1-16,0-1 0 0,-1 1 1 15,3 3 1-15,-1 1-1 16,3 0 0-16,-1 5 3 16,1 0-1-16,4 5-1 15,-4-2-1-15,2 4-1 0,-1 1-1 16,0 4 2-16,-4 2-1 15,-1 5-3-15,1 5 4 16,1 3-2-16,-1 11-1 16,5 8 0-16,4 10 3 15,0 6-2-15,5 10-1 0,3 5 2 16,1 4-2-16,-3 5 0 16,2-2 1-16,-4-1-1 15,-1 2 1 1,-5-5 0-16,-6 0-1 0,-4-1 2 15,0 2 0-15,-2 1 4 16,-8 5-3 0,-2 2-1-16,2 0 1 0,1 4-2 15,1 0-1-15,3-1 2 16,5 2-1-16,0-2-1 16,4 0 3-16,7-7-3 15,3-6 0-15,3-4 1 16,-2-6 0-16,0-10-1 15,2-8 0-15,-3-3 1 16,-2-9 2-16,-4-9 6 0,2-8-4 0,-5-6 0 16,-1-5-3-16,-4-6 1 15,0-7-2-15,0-3 0 16,0-4 0-16,0-4 0 16,0-2-2-1,0-1 0-15,-2-2 2 16,2-1-7-16,-2-1-15 0,2 0-5 15,0-12 4-15,-1-11-18 16,-1-7-75-16,-2-16-59 16</inkml:trace>
  <inkml:trace contextRef="#ctx0" brushRef="#br0" timeOffset="19652.3934">18470 11026 415 0,'9'-19'5'16,"3"1"-3"-16,-2 5-1 15,-2 6 0-15,-2 2 4 16,-3 3-3-16,2 1 0 16,-2-2-2-16,1 3 0 15,1 0-9-15,5 0-3 0,3 0 11 16,5 0 1-16,7 4 3 15,4-2-2-15,5-2 0 16,3 0 2-16,5 0 4 16,4-6 8-16,5-6 6 0,2 0-4 15,7-4-7-15,2 0-4 16,6-4 2-16,1 2-3 16,5-2-2-16,3 0-2 15,2-2 0-15,4-4-1 16,7 4 1-16,-1-6-1 15,1 4 0-15,0-3 0 16,-2-2 1-16,-6 0-2 0,-1-2 1 0,-6 2-2 16,0 0-5-16,-6-2-11 15,1 2 3-15,-5 3 6 16,-3 1 3-16,0 4 4 16,-8-1 2-1,-4 4 0-15,-5-2 1 0,-3 4 12 0,-5 1-3 16,-5 2-4-16,-1 0-1 15,-4 4 0-15,-4 2-5 0,-3 4 2 16,-2-1 1-16,-2 4-1 16,-3 0 0-16,-1 4-1 15,-1 6-1-15,0 3-1 16,1 7 1-16,1-1 0 16,-2 5 0-1,1 0 0-15,1 6 1 16,1 5-1-16,-5 0 2 0,2 6 0 15,-2 5-1-15,-1 4 2 0,0 5-1 16,-1 5-1-16,-3 2 0 16,3 6 0-1,-2 5 0-15,5 3-1 16,-2 6 1-16,1 4 0 0,4 9 0 16,-1 1-1-1,3 8 1-15,-3 6-1 16,2 5 0-16,1 4 0 0,-3 5 2 15,5 5-2-15,-3 3 0 16,1 4 1-16,-3 4-1 16,3 3 2-16,-3 0-2 15,-2-5 0-15,4-6 0 0,-2-6 1 16,3-9-1-16,-3-9 1 16,6-7-1-16,-2-6 0 0,2-6 1 15,3-2-1-15,4-1 0 16,4-5 0-1,0-9 0-15,0-4 2 0,1-10-3 16,-6-12 1-16,-1-9 1 0,-7-10-1 16,-4-9 1-16,-4-8-1 15,-3-2 0-15,-3-4 1 0,-2-3 0 16,0-1-4-16,0 4 4 16,0-3 1-16,-9 1 0 15,-2 2-1-15,-1 1-2 0,-5 1 1 31,-2 1 1-31,-6 0-1 16,-4 2 0-16,-3 0 1 16,-4 1 0-16,-3 1-1 0,-5 1 1 15,-4 3-1-15,-4-1 0 16,-6 2 0-16,1 4 1 16,-8-3-1-16,1 3-1 15,-5 2 3-15,-1 3-3 16,-3 0 2-16,-2-2-1 0,-3 7-1 0,-5-1 1 15,1 3 0-15,-4-1 0 16,-1 4 1-16,-1 0-1 16,-2 1 1-16,5 2-1 15,0-4 0-15,0 6 0 16,3 1 1-16,1 2 0 16,4-4 0-1,3 6 0-15,3-2 1 16,-2-3 0-16,5 2 0 0,2-5 1 15,3-3 0-15,2 0-2 16,5-5 1-16,2-1-2 16,5-5 1-16,0-1 0 15,8-5-1-15,5 0 1 16,5-7 0-16,8-1-1 0,6-1 0 16,7-5 1-16,5-1 0 0,3-2 1 15,2 0 9-15,0 0 41 16,3-5-27-16,4-6-15 15,0 0 2-15,0 0-3 16,-1-5-6-16,-2 0 1 0,-2-9-5 16,-2-7-1-16,-2-7-10 15,-10-11-4-15,-5-7-14 0,-3-9-5 16,-4-4 0-16,4-10-10 16,-4-4-8-16,2-8 5 15,3-8 5 1,-1-6-8-16,6-6 2 15,4-8 35-15,3-8 14 16,2-6 9-16,5-10 28 16,0-10 12-16,0-10-14 15,2-16-26-15,3-11-14 0,2-12-87 16</inkml:trace>
  <inkml:trace contextRef="#ctx0" brushRef="#br0" timeOffset="26672.5895">13183 11507 452 0,'-5'0'27'15,"3"0"-11"-15,2-4-16 16,0 0 1-16,0 4 0 16,13 0-1-16,8 0 3 0,10 0-4 15,13 0 1-15,17 0 1 0,17 0-2 16,10 6 1-16,13 1 2 16,10-2-2-1,10 4 0-15,4 2-1 16,4-2 2-16,4-2 0 0,-7 0-1 15,-8-2 0-15,-6-3 1 16,-15-2 1-16,-9 0-1 16,-11 0 0-16,-15-7 0 15,-11-4-2-15,-13-3 2 0,-13-4-9 16,-13-3-8-16,-10-4-15 0,-4-2-6 16,-15-2 10-16,-12-1 19 15,-5 2 8-15,-5-1 1 16,-2 2-1-1,2 4 4-15,2 2 8 0,8 5 6 16,9 3 0-16,6 4 5 16,8 6 3-16,6 3-2 0,0 0-16 0,15 9-9 15,10 10 5-15,14 10-3 16,14 8 1-16,8 8-2 16,3 7 4-16,1-2-1 15,-2 3-1 1,-11-1-2-16,-11-2 1 15,-9 0-1-15,-12-1 1 0,-15 0 1 16,-6-5-2-16,-25-5 1 0,-16-3-1 16,-11-5 1-1,-6-6-11-15,1 0-16 0,14-3-52 16,17-4-86-16</inkml:trace>
  <inkml:trace contextRef="#ctx0" brushRef="#br0" timeOffset="31503.8363">20225 7243 331 0,'12'27'95'0,"6"2"-92"0,-2 3-6 15,0 5 3-15,4 8 3 16,-6-1-3-16,2 5 0 0,-3 2 1 15,-4 3-1 1,-2 1 0-16,-5 3 1 0,-1 2-1 16,-1 1 0-16,0 2 0 0,0 6 0 15,0 4 0-15,0 5 1 16,0 8 1 0,7 7 1-16,-2 6 1 15,2 8-1-15,-4 7-1 0,2 4-1 16,1 4 0-1,0 3 1-15,-4 3 0 0,-1 2 3 0,1 2 5 16,0 4-3-16,0 3-2 0,1 5-2 31,0 4 1-31,4 6 2 16,1 8-1-16,-1 8-2 0,2-1 0 16,0 7-2-16,-1 1 1 0,-1 5 0 15,-2 2 1-15,-3-4 6 16,-2-5 2-16,0 3-6 15,0-5-2-15,0-4-1 16,-7-1-1 0,1 1 0-16,-2 3 0 0,1-1-1 0,4-2 1 15,-4-2-1-15,2-2 0 16,-2-3 0 0,-1-3 0-16,1-9 0 15,-2-3 1-15,0-8-1 16,0-7 1-16,2-6-2 15,0-6 2-15,-3-8-1 16,5-5 0-16,2-4 0 0,1-12 1 16,2 1-1-16,0-9 1 15,0-4 5-15,0-8 3 0,2-5-4 16,3-7-1-16,-2-7-1 16,2-9 0-16,0-8-2 15,-1-8 1-15,-3-6-1 16,1-6 0-16,0-6-1 15,-1-7 2-15,3-2-2 0,1-11-25 16,5-18-47-16,2-12-38 0,5-18-116 16</inkml:trace>
  <inkml:trace contextRef="#ctx0" brushRef="#br0" timeOffset="32325.3525">19745 7850 388 0,'23'107'4'0,"3"10"-3"16,-4 6-1-16,2 11 1 15,-6 6-1-15,0-1 2 16,-4 7-2-16,-5 4 0 15,-2 1 1-15,-1 5 0 0,-2-1-1 0,-4 7 1 32,0 4-1-32,0 5 0 0,0 2 2 15,0 5-4-15,0 6 4 16,0 4-1-16,-2 1-2 0,0 3 2 16,2 8 0-1,0 2-1-15,0-1 2 16,0-1 2-16,0 5 0 0,-1-5-1 15,-2-4 5-15,-2 2-2 16,-2-2-2-16,1-1 0 16,1-8-2-16,-1-2 0 0,3-3-2 15,1-3 1-15,2-8 0 16,0-2 0-16,0-1-1 16,8-4 1-16,-3-8 0 0,0-11 0 15,2-3 3-15,-2-14 0 16,2-9-1-16,-4-13 1 0,1-10 0 15,-4-12-2-15,1-14-2 16,1-13 1-16,0-14 0 16,-2-15 0-1,0-9-1-15,0-8 1 16,0-7-1-16,0-4-1 16,0-15-12-16,0-15-14 0,0-14-27 15,3-21-73-15,1-17-124 16</inkml:trace>
  <inkml:trace contextRef="#ctx0" brushRef="#br0" timeOffset="33102.0086">19329 7627 356 0,'12'69'3'16,"2"9"-2"-16,-3 8 0 0,-2 8-1 31,-4 9 2-31,0 7-2 16,-2 10 0-16,-3 8 0 0,0 6 1 15,0 9 0-15,0 8-1 0,-6 8 0 16,1 5 0-16,-2 4 1 31,0 8-2-31,1 12 2 0,0 4-2 16,1 7 4-16,3 5-5 15,-1 8 4-15,1 7 3 0,0 3 8 0,1 7-3 32,1 3-2-32,-4 2-2 0,2 3-1 15,1 1 0-15,1 1-4 16,0 0 1-16,0 2 0 0,0-2 0 16,3 1 7-16,2-3-2 15,2-6 6-15,0-2-1 16,1-4-1-16,-1-11-4 15,0-7 0-15,0-16 1 16,1-6-3-16,-1-16-2 0,2-15 1 16,-2-11 0-16,1-17-1 0,-2-12-2 15,0-14 1-15,1-14-3 16,-2-13 4-16,1-13-2 31,-1-16-1-31,-1-13 2 0,-3-12-4 16,1-15 1-16,-2-5-7 15,0-32-64-15,0-16 5 0,2-20-87 0</inkml:trace>
  <inkml:trace contextRef="#ctx0" brushRef="#br0" timeOffset="33805.9109">18959 8583 436 0,'30'84'6'15,"3"3"-6"-15,-9 11 0 16,-1 13 1-16,-2 10 0 16,-8 2-1-16,-1 6 2 15,-5 10-3-15,-2 7 1 0,-1 11 0 16,-3 7 1-16,-1 5-1 16,0 13 1-16,0 10-1 15,-1 2 0-15,-6 3 1 0,0 7 0 0,-5 8-2 16,-2 1 2-16,1-1-1 31,-2 6 1-31,-2-1-1 16,1 1 0-16,4-1 0 0,1 4 1 15,5 1-1-15,1-1 0 16,5 4 0-16,0 2 0 16,9-1 1-16,4-3-1 0,6-2 0 0,1-14 1 15,1-13-1-15,-1-16 0 16,0-19 2-16,-6-23-2 15,-2-24 1-15,-5-21-2 16,-4-21 2-16,-3-24-1 0,0-13 0 31,0-16-1-31,-7-10-2 16,-2-7-4-16,-4-7-14 0,3-20-10 16,0-13-34-16,5-20-95 15</inkml:trace>
  <inkml:trace contextRef="#ctx0" brushRef="#br0" timeOffset="36721.6532">18674 13538 360 0,'20'0'14'16,"-3"0"-13"-16,-3 0 0 16,-2 0-1-16,-1-4 0 0,-2-3-4 15,-4 2-5-15,1-2 6 16,-2 0 3-16,0 0 0 0,-3 3 1 15,-1-2-1-15,0 3-1 16,0 1-4-16,-9 2 1 0,-5 0 4 16,-5 0 0-1,-5 0 2-15,-1 2-2 16,-6 6 0-16,-1-2 0 16,-4 1 0-16,-1 4 1 15,-2-1-1-15,-2 3 0 0,-6-2-1 16,-1 3 2-16,-6-3-1 0,-7 1 0 15,-4-1 0 1,-4-2 0-16,-7 0 1 16,-3-2-1-16,-5-4 0 0,-3 3 2 15,-3-6-1-15,-3 0 4 16,0 0-5-16,1-3 2 16,-3-7-2-16,3-4 0 15,2-4 0-15,11-1 3 16,2-3-2-16,6-6 2 15,5 2-1-15,3-8 6 0,7 1 3 16,-2-4-1-16,6-4 0 0,1-6 6 16,3-6-6-16,-1-1-4 15,5-4-4-15,-1-3 0 16,5 0 0-16,6-5 0 16,2 4 1-1,7-2 0-15,6-3-2 16,-2 2 17-16,7-3-16 15,1 0 0-15,3-2-3 0,4-3 1 16,2-2 0-16,4 2 1 0,0-2-6 0,13 4 5 31,3 1 1-31,8 3 5 0,4-1-3 16,6 6 3-16,6-1 3 16,5 6 0-16,9 0-6 15,5 3-3-15,10 8 3 16,6 3-2-16,8 4 0 0,5 5-1 15,5 7-1-15,6 3 1 16,1 2 0-16,0 6 1 16,3 4-1-16,1 6-1 15,-4 4 2-15,-2 2-2 16,-1 4 1-16,-7 12 1 16,-3 4-4-16,-1 4 4 0,-1 7-3 15,0 3-1-15,-4 7 3 16,1 7-1-16,-1 2 1 15,-6 9-1-15,-1-1 0 16,-1 5 0-16,-8-1-2 16,-6 3 2-16,-3 2 0 0,-8 1 0 15,-3 4 1-15,-9-1-1 16,-5 2 1-16,-6 0 0 16,-6 0-1-16,-4-2 0 15,-5 2 1-15,-3-1 0 0,0 1 0 16,-6 0 0-16,-1-3 0 15,0 2 0 1,-9-1 0-16,-7-4 0 0,-8 0 0 0,-4-2 0 16,-6-4-2-16,-6-4 2 15,-7-1 2-15,-1-3-2 16,-6-5 0-16,-2 0 0 0,-3 0 0 16,-2-1 0-16,0-3 0 15,-4 0 1-15,-1 0-2 16,-4-7 2-1,-4-3-1-15,-1 0 0 16,-8-7 1-16,-2-4-1 0,-3-5 0 16,-2-11 0-16,-5-5 1 15,-5-2 0-15,0-14-1 16,-4-11 0-16,-6-10 1 16,-1-9 1-16,-2-9-1 15,-2-10-1-15,-1-9 1 0,8-8-8 16,-1-9-29-16,11-7-27 15,6-6-52-15,15-3-117 0</inkml:trace>
  <inkml:trace contextRef="#ctx0" brushRef="#br0" timeOffset="38262.3346">22607 13730 360 0,'0'-22'33'0,"0"-3"-30"15,0-2-3-15,0 0 0 16,2 0 0-16,7-1 2 16,2 1-2-16,5 0-1 15,2 4 0-15,6-2-1 0,6 3-3 0,2-1 8 31,6 2 1-31,5 1-1 16,5 2 2-16,7-3-3 0,4 3 1 16,7 1-2-16,7 2 0 15,9 2 1-15,9 3 0 16,8 7-2-16,3 3 1 0,13 0-1 16,7 9 0-16,7 11 0 15,10 1 0-15,1 8 2 16,10-2-2-16,1 5 0 15,7 5 2-15,-2 0-3 16,-1 4 1-16,1 0 0 16,-2 2 1-16,-1 1-1 15,-2 4 0-15,-3 2 0 0,-3 2 1 0,3 5-3 16,-4 7 2-16,-1 4 0 16,-4 4 1-1,-3 6-1-15,-4 4 1 16,-8 4-2-16,-9 1 1 15,-8 6 0-15,-4 1 0 16,-14 1 0-16,-11-3 0 0,-8 0-1 16,-13 0 1-16,-8-2 0 15,-11-3-1-15,-11 0-1 0,-8 1 2 16,-11-3 0-16,-8-4-1 16,-13-6 1-16,-13-2-1 0,-9-4 0 15,-10-3 1 1,-9-3-1-16,-7-5 1 15,-9 2-1-15,-11-3 2 0,-7-4 1 16,-7-3-3-16,-7-6 1 16,-8 0 2-16,-4-3-2 15,-10-6 0-15,-5 0 1 16,0-8-1-16,-8 0 0 16,-7-6 0-16,-4-3 0 15,-5-4 2-15,-3-3-2 16,-2-2 1-16,-3-4-1 15,1-2 0-15,-2-3 0 16,2 0 3-16,1-6 1 0,-3-6 2 16,6-5 1-16,0-3 0 0,2-3-2 15,3-7 1-15,0 0-3 16,5-7-1-16,-1-5 0 16,4-4 0-16,2 2 0 15,2-6-1-15,2-4-1 16,4 1 1-16,4-4-1 0,7-4 1 15,3 0-1-15,9-4 0 16,8 0 0 0,9-6 1-16,8 1 0 15,10-1 0-15,9-4-1 0,10-2 2 16,9 2 0-16,6-2 4 16,9 2 10-16,4-5-6 0,7-2-3 0,5-3 4 15,3-1 0-15,8-3-7 16,5-5-1-16,0-3-3 15,13 7 1-15,9-7 0 0,11 2-1 16,9 3-1-16,9-5 0 16,13 5-1-1,9-8 4-15,12 3 0 16,8-1 0-16,14 0-2 0,14-2 1 16,11 3 3-16,16 3-1 15,11 7 0-15,23 10 4 16,18 13 1-16,17 19-3 0,22 22-6 31,23 21 1-31,25 17-1 16,23 33-25-16,24 27-54 15,22 16-34-15</inkml:trace>
  <inkml:trace contextRef="#ctx0" brushRef="#br0" timeOffset="39252.8598">23780 10311 583 0,'-140'-100'45'0,"30"2"-42"15,15 2-5-15,9 14-5 16,12 7-14-16,17 9 15 15,16 7 5-15,14 6-21 16,15 4-2-16,12 5 8 16,14 3 10-16,18-2 2 15,11 1 5-15,9 0-5 16,12 1-4-16,8 1 9 16,6 1-2-16,10-1 3 0,5 1-1 0,9 1-1 15,6 1 1-15,10 4-1 16,9 5 4-16,12 6 5 15,10 10 0-15,11 12-3 16,9 4-5 0,8 21 1-16,10 12-1 15,9 13-1-15,2 14 0 0,0 8-1 16,-1 12 1-16,-4 0 0 16,-4 10-2-16,-11 7 0 0,-7 7 0 15,-13 0-4-15,-9 10 1 16,-15 0 2-16,-13 1 3 15,-14-2 0-15,-17-5-1 16,-18-1-1-16,-20-7 2 16,-16-2-1-16,-20-6 1 15,-16-5-2-15,-12-5-1 0,-27-8 1 16,-12-5 2-16,-17-1-1 16,-11-10 2-16,-13-3 0 15,-8-3 0-15,-12-3 0 16,-3-6-1-16,-6-5 0 15,-6-6 0-15,-11-6 0 16,-8-10 1-16,-13-9 1 16,-12-11 0-16,-14-5 1 0,-9-19 1 15,-6-10-3-15,-9-10 0 16,2-8-1-16,4-9 0 16,6-5 2-16,7-5-2 15,10-4-1-15,10-9 1 16,19 0 2-16,12-4-3 0,14-2 2 15,19-9 0-15,14 0 1 16,15 1 1-16,16-7-1 16,11-1 3-16,17-4 0 0,15-1-1 15,18-1-4-15,13-3 0 16,30 5-1 0,22-1-2-16,25 6 1 0,32 7-1 0,32 7 1 15,38 14 2-15,42 17 2 16,46 27-2-16,50 30 1 15,49 29-3-15,52 53 2 16,46 42-22-16,46 45-83 0,35 40-251 16</inkml:trace>
  <inkml:trace contextRef="#ctx0" brushRef="#br0" timeOffset="43362.3213">4033 5722 276 0,'0'0'13'0,"0"0"-11"16,0 0-2-16,0 0 1 15,1-2 2-15,1-1-3 16,3-1 8-16,-3 0 5 0,0-1 4 0,1 0-1 16,-3-2 3-1,3-1-1-15,-3-1-3 16,0-3 4-16,0-2-6 0,-8-6-5 16,-9-5-3-16,-9-7 0 15,-8-4-3-15,-13-5 1 16,-9-7-4-1,-10-2 2-15,-5-4-17 0,-3-3-28 16,2-8-101-16</inkml:trace>
  <inkml:trace contextRef="#ctx0" brushRef="#br0" timeOffset="44404.2851">4128 6471 240 0,'0'0'35'16,"0"0"-25"-16,3 0 9 0,-3 0 11 16,0-5-6-16,0-1-10 15,0 2-4-15,0-4 4 16,-3-2-6-16,-6-5-1 15,-2-2-2 1,-7-5-1-16,-9-6-2 0,-7-8-1 16,-15-11-1-16,-12-8 1 15,-9-11-1-15,-9-11-33 16,4-10-169-16</inkml:trace>
  <inkml:trace contextRef="#ctx0" brushRef="#br0" timeOffset="45568.1271">4116 7379 231 0,'0'0'15'0,"0"0"-6"15,0 0 13-15,0-4 6 16,0 1 0-16,0-1-14 0,0 1 7 15,0-1-10-15,0 0-2 16,0-1 0-16,-2-2 3 16,-4-2-3-16,-3-5-4 15,-5-7-2-15,-8-10 0 0,-12-12 1 16,-15-12-3 0,-15-20 6-16,-21-14-4 15,-20-15-2-15,-18-11-1 0,-11-15 1 0,-3-8-113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10:44.8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6481 11373 265 0,'0'-11'33'0,"0"-3"-29"0,0-6-2 16,0 1-1-16,0-1-1 0,-1-4 1 16,-8 2 2-16,0-5 2 15,-6-2 4-15,0 0-7 16,-4-6-2-16,0 1-11 31,1-9-4-31,4 4 6 0,3-10 5 16,5 2 4-16,5-6 2 15,1-1 5-15,5-7 5 0,10-2 11 0,2-2 44 16,5-3-48-16,5 0-17 16,4-1-1-16,4-5-1 15,6 3 5-15,8 0-4 16,7 0-7-1,7 1-17-15,7 6 5 0,11-1-7 16,4 4-3 0,9 8 0-16,5 3 23 0,7 3 6 15,4 9 1-15,4 0 0 0,4 8-2 16,5 1 17-16,2 8-3 16,3 4 3-16,5 10-5 15,0 7 1-15,-1 0 2 16,2 17-3-1,-7 5-8-15,-3 13-2 16,-7 2 0-16,-6 11 1 0,-8 5-3 16,-10 10 0-16,-6 7 1 15,-7 10-1-15,-7 6 0 16,-6 8 0-16,-6 6-1 16,-4 9 1-16,-5 5 0 15,-1 7-1-15,-7 8 1 0,-4 3-1 16,-10 5 3-16,-6 6 2 0,-9 2-1 15,-10 1 4-15,-5-1 0 16,-13-3-5-16,-13-2 4 16,-13 2-2-16,-14-7 0 15,-6-3-1-15,-14-5 1 16,-7-2 1-16,-8-8-3 16,-7-6 1-16,-7-9-2 15,-5-9-1-15,-6-4 3 0,-3-13-3 16,-3-6 2-16,-3-9-1 15,-2-11 0-15,-3-12 0 0,-2-13 1 16,2-7-1-16,1-14 1 16,3-4 2-1,4-22 1-15,0-8 5 0,7-16 0 16,-2-11 3 0,7-16 7-16,1-15 0 15,5-15 1-15,4-17-2 0,8-19-1 16,7-16-11-16,4-18-3 15,13-17-2-15,11-14-3 16,12-10 4-16,18-2-1 16,24-1-2-16,24 2 1 15,45 8-17-15,42 16-5 0,47 8-15 16,50 26 7-16,47 22-3 16,45 24-3-16,38 22-19 15,28 21-68-15</inkml:trace>
  <inkml:trace contextRef="#ctx0" brushRef="#br0" timeOffset="896.35">13278 10724 606 0,'2'0'-22'0,"2"-20"25"16,-4-4-3-16,0-1 2 15,0-2 3-15,-6-11-5 16,1-5 1-16,0-8-1 0,2-12 1 16,3-7-2-16,0-7-13 15,12-4-10-15,13 0-8 16,13-3-12-16,12 7-1 0,16 8 1 16,14 5 10-16,13 12 9 15,14 6 4-15,10 10 23 16,16 11-1-1,6 9 9-15,4 9 5 16,8 7 8-16,0 12-4 0,0 13 4 0,1 12-18 16,-8 16-3-1,-6 7-3-15,-5 17 12 0,-5 10-9 16,-10 15-2-16,-10 7 1 16,-3 12-3-16,-8 9 2 15,-7 11 0-15,-11 11 0 16,-11 2 2-16,-13 9-1 15,-16 5-1-15,-16 2 4 16,-17-7 0-16,-10 0 4 0,-23-4 2 16,-14-3 0-16,-16-4-6 15,-11-10 3-15,-12-4 21 16,-8-4-24 0,-11-9-2-16,-3-8 0 0,-11-4 1 15,-1-7-2-15,-8-7 1 16,-3-11-1-16,-3-8 0 15,3-13-1-15,-4-13 0 16,1-17-1-16,1-15-4 0,3-19 2 16,-2-6 2-16,1-24 3 15,-5-24 2-15,1-19 1 16,0-16 5-16,-4-14 0 0,1-13-3 16,7-11-1-16,2-6-2 15,6-8 3-15,10-3-4 16,10-5-2-16,13-5 0 15,14-10-1-15,21-7 1 0,20-4-6 16,26-3 5 0,23-11-2-16,36-3-2 0,35-2 8 15,35 4-6-15,44 6-15 16,46 16 4-16,46 24-1 16,52 31-1-16,44 36 0 15,41 35-15-15,37 36-50 16,29 19-114-16</inkml:trace>
  <inkml:trace contextRef="#ctx0" brushRef="#br0" timeOffset="1920.8376">26186 11551 582 0,'34'-59'6'0,"4"-3"-6"0,-2-1 2 31,0 1 6-31,3-4 4 16,-2-2 0-16,5-2-2 0,3-1-8 15,-1-4 0-15,3-4-1 16,2 0 1-16,3-4-3 0,5 1 2 16,4 0 5-1,8 0-12-15,5 4 4 16,9-1 0-16,10 8-3 0,4 2-3 16,8 6-1-16,7 11 0 15,8 9-1-15,8 15 2 16,4 14 6-16,9 14-1 15,6 10-7-15,3 24-14 16,7 20 9-16,-1 15 0 0,2 11 6 16,-1 10-4-16,-7 12 11 0,-8 3-6 0,-15 4 12 15,-12 1-3-15,-18 6 0 16,-17 2 3-16,-16 5-4 16,-19 0 0-16,-18 5 1 31,-16 2-4-31,-11 2 3 0,-20 2 2 15,-19-1-4-15,-21-7 1 16,-14-3 2-16,-11-9-3 16,-20-1 1-16,-14-13 2 0,-12-12-2 15,-6-11 4-15,-13-11-1 16,-6-11-2-16,-2-15 1 16,-4-8 2-16,1-10-2 15,1-14-1-15,2-8 1 0,5-5 0 0,1-20 0 16,4-11-1-16,4-6 0 15,10-12 2-15,7-8-1 16,10-10-1-16,10-10 1 16,11-7 0-16,14-11-1 15,7-7 2 1,17-11 0-16,9-10 0 0,15-9 1 16,10-9 2-1,18-10 1-15,7-6-6 0,30-4 1 16,25-6 2-16,26 4-7 15,34 9-16-15,39 10-42 16,35 30-87-16,44 35 31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9:10:53.7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5838 8117 144 0,'-8'0'21'0,"-1"0"-18"16,0 0-1-16,0-3 3 15,2-3 13-15,0-1 3 0,2-2 1 16,-2-1-5-16,0-3-5 16,2-2-2-16,-2 1-2 15,2-1-4-15,2-6 9 16,-1 2-10-16,1-2-1 16,3-4 2-16,0 0 2 15,8-1 4-15,4-5-5 0,9-1-3 0,2 2 1 16,9-2 3-16,6-4-1 15,8 0 0-15,5-1 2 16,6-1-1-16,6 1 0 16,7-1-3-16,6 3-1 15,4 3-1-15,10 1-2 0,3 5 0 16,9 0 1-16,7 5 2 31,7 2-3-31,3 2 1 0,7 5 0 16,3 1 1-16,3 4-2 15,4 5 2-15,2 2-1 16,4 0-1-16,3 15 1 16,0 1 0-16,6 7 2 15,0 3 0-15,2 9-2 16,1 5 1-16,-1 9-1 0,-2 6 1 16,-8 8-1-16,-4 6 0 0,-9 8 0 15,-6 6 0-15,-9 6 3 16,-11 5-2-16,-2 10-1 15,-9 5 0-15,-8 7 1 16,-5 4-1-16,-5 8 0 0,-5 2 0 16,-3 2-1-16,-11 3 2 15,-3 2 0 1,-8 0-2-16,-11-2 1 0,-9 1 1 16,-12-1-1-16,-13 1 2 15,-6-6 0-15,-21-1 0 16,-14-6 2-16,-13-5 0 0,-9-6-2 0,-11-7 1 15,-13-5-1-15,-6-7 0 16,-6 0-1-16,-12-8 1 16,-6-8-1-16,-6-7 0 15,-6-8 0-15,-7-12 2 16,-8-7-2-16,-1-11 1 0,-6-9-1 31,-4-7 1-31,3-9 2 16,-3-5 0-16,6-2 2 0,-1-9-2 15,3-7-1-15,8-7-2 16,6-6 1-16,11-7 2 16,7-4 2-16,13-14-1 0,10-9 5 15,9-5 3-15,10-11 5 0,10-9-3 32,2-6-1-32,7-6 4 0,3-7-9 15,5-8-6-15,7-5-1 0,2-4-1 16,5-6 0-16,11-2-2 15,8-2 0-15,13-3-1 16,8-3 1-16,26 0-3 0,19-1-4 16,27-2-4-16,15 2 1 15,25 4 9-15,26 5-2 16,24 9 3 0,20 11-10-16,30 15-8 15,21 12-19-15,24 10-17 16,20 8-70-16</inkml:trace>
  <inkml:trace contextRef="#ctx0" brushRef="#br0" timeOffset="1048.6828">13263 8119 471 0,'-6'-37'-29'0,"6"-9"30"0,0 0 1 15,0 1 3-15,8 0 4 16,7 2-5-16,10-1-4 31,10 5-1-31,10-1-1 16,14 4 0-16,13 2-12 0,14 4-14 16,16 7-6-16,15 5 2 15,14 4-9-15,13 6 18 0,10 7 5 16,3 1 23-16,4 0 10 15,-2 5 1-15,1 8 4 0,-4 5 7 32,-8 3-6-32,1 6-14 0,-9 10 1 15,0 6-2-15,-6 9-3 16,-9 8-1-16,-3 8-1 16,-6 4 1-16,-8 7-1 15,-5 7-1-15,-14 5 1 16,-4 4-2-16,-8 5 2 15,-13 5-2-15,-3 7 0 0,-8 1 1 16,-11 7 0-16,-5-1 0 16,-6 6 1-16,-10 0 0 15,-7-3-2-15,-8 0 3 0,-6-4-2 16,-9-1-1-16,-15-5 2 16,-8 3 0-16,-9-3-1 15,-8-1 1-15,-7-3 0 0,-8 1-1 16,-6-6 1-1,-9-1 0-15,-3-2 0 0,-6 0 0 0,-9-5 0 16,-6-6 0-16,-6-7 0 16,-5-6 1-16,-8-9 0 15,-5-5 0-15,-6-10-1 16,-6-4 1-16,-5-9 1 16,0-7 1-16,-2-7 0 0,-1-5 4 15,1-5-3-15,3-10-3 16,2-2 0-16,4-3 0 15,0-5 0-15,2-15-2 0,4-7 1 16,2-7 0-16,4-8 0 16,4-8 1-1,6-8 0-15,5-7 0 0,6-5 12 16,11-7-8-16,7-1 2 16,9-8-1-1,8-1 4-15,10-6 8 0,9-2-9 16,4 0-1-16,9-12-2 15,6-6-4-15,8-3 0 16,9-9-3-16,12-2-2 0,2-7 1 16,18-3 1-16,14-4-3 15,15-4-4-15,14-1 5 16,16-5 3 0,14 0-2-16,18 2 3 15,15 1 0-15,21 9-2 0,18 7-1 16,24 12 1-16,27 16 2 15,28 16-3-15,31 22-12 16,35 22-25-16,26 17-16 0,33 16-31 0,19 11-181 16</inkml:trace>
  <inkml:trace contextRef="#ctx0" brushRef="#br0" timeOffset="5590.6689">26464 7549 455 0,'0'-2'30'15,"5"-11"-26"-15,3 4-3 16,1 6 2-16,3-1 1 0,5 0-1 15,5 1-2-15,8 1 0 16,8 0 0-16,9 1-1 0,15 1 0 31,10 0 0-31,10 0 0 0,14 5-1 16,13 2 1-16,8 4 0 0,12 3-1 16,5 2 1-16,14 2-1 0,-1 1 0 31,6 5 2-31,5 1-1 15,-4 1 0-15,-1 3 0 0,-4 2 0 16,-13-1 0-16,-2 2 1 16,-17 2-1-16,-10 2-1 15,-16 1 1-15,-14 2 0 16,-6 4 0-16,-18 3 0 16,-7 2-1-16,-12 6 1 0,-9 2-2 15,-6 4 0-15,-9 6 2 16,-5 5 0-16,-5 7-2 0,-4 7 1 15,-7 6 1-15,-1 1-1 16,-7 12 1-16,6 8 0 0,0 6 0 16,0 7 0-1,5 6-1-15,6 8 2 16,2 6 0-16,7 5-1 16,13 4 1-16,1-3 1 0,6-1 0 15,-2-3 0-15,-3-10 0 16,-8-7-1-1,-4-13 0-15,-9-4 0 0,-1-8-2 16,-8-13 2-16,-7-4 0 16,-5-6 0-16,-4-3-2 0,-7-6 1 15,-3-2 0-15,-10-3 1 16,-8-4-1 0,-16-6-1-16,-14-5 3 15,-9-5-2-15,-18-9 0 0,-12-7 0 16,-13-7 2-16,-5-7 0 15,-8-5-1-15,-6-8 0 0,4-2 0 16,1 0 0-16,2-2 0 16,6-1 0-16,5 0 0 15,8 0 0 1,5-6 2-16,5-4 3 0,8-6-3 16,6-3 0-16,9-5 0 0,10-6 0 15,9-1 0-15,14-2 0 0,7-6 1 16,11-4 7-16,5-7 1 15,6-7 9-15,7-10-1 16,0-5-7-16,3-7-5 16,-1-12-4-1,3-9 4-15,-2-12-4 16,-1-13-3-16,2-11-1 16,-1-16 0-16,8-11 1 0,1-14-1 0,9-5 0 15,4-13-1-15,12-11 4 16,17-8-3-16,11-7 0 15,14 1 0-15,16-7-1 0,9 6-1 16,11 11 1 0,7 12 0-16,6 18-1 15,-1 23-9-15,-4 27 1 16,-3 22-16-16,-1 19-43 0,-1 8-132 16</inkml:trace>
</inkml:ink>
</file>

<file path=ppt/media/image1.png>
</file>

<file path=ppt/media/image10.tiff>
</file>

<file path=ppt/media/image11.png>
</file>

<file path=ppt/media/image12.tiff>
</file>

<file path=ppt/media/image13.tiff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3.tiff>
</file>

<file path=ppt/media/image24.png>
</file>

<file path=ppt/media/image26.tiff>
</file>

<file path=ppt/media/image28.tiff>
</file>

<file path=ppt/media/image29.tiff>
</file>

<file path=ppt/media/image3.png>
</file>

<file path=ppt/media/image31.tiff>
</file>

<file path=ppt/media/image32.tiff>
</file>

<file path=ppt/media/image34.png>
</file>

<file path=ppt/media/image36.png>
</file>

<file path=ppt/media/image38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emf"/><Relationship Id="rId5" Type="http://schemas.openxmlformats.org/officeDocument/2006/relationships/customXml" Target="../ink/ink1.xml"/><Relationship Id="rId4" Type="http://schemas.openxmlformats.org/officeDocument/2006/relationships/image" Target="../media/image13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tiff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10" Type="http://schemas.openxmlformats.org/officeDocument/2006/relationships/image" Target="../media/image22.emf"/><Relationship Id="rId4" Type="http://schemas.openxmlformats.org/officeDocument/2006/relationships/image" Target="../media/image17.tiff"/><Relationship Id="rId9" Type="http://schemas.openxmlformats.org/officeDocument/2006/relationships/customXml" Target="../ink/ink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emf"/><Relationship Id="rId4" Type="http://schemas.openxmlformats.org/officeDocument/2006/relationships/customXml" Target="../ink/ink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emf"/><Relationship Id="rId4" Type="http://schemas.openxmlformats.org/officeDocument/2006/relationships/customXml" Target="../ink/ink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emf"/><Relationship Id="rId4" Type="http://schemas.openxmlformats.org/officeDocument/2006/relationships/customXml" Target="../ink/ink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9810261" cy="4724400"/>
          </a:xfrm>
        </p:spPr>
        <p:txBody>
          <a:bodyPr>
            <a:normAutofit/>
          </a:bodyPr>
          <a:lstStyle/>
          <a:p>
            <a:r>
              <a:rPr lang="en-US" dirty="0"/>
              <a:t>Transforms the feature space to allow fitment of a linear hyperplane</a:t>
            </a:r>
          </a:p>
          <a:p>
            <a:pPr lvl="1"/>
            <a:r>
              <a:rPr lang="en-US" dirty="0"/>
              <a:t>Polynomial</a:t>
            </a:r>
          </a:p>
          <a:p>
            <a:pPr lvl="1"/>
            <a:r>
              <a:rPr lang="en-US" dirty="0"/>
              <a:t>Radial basis function (</a:t>
            </a:r>
            <a:r>
              <a:rPr lang="en-US" dirty="0" err="1"/>
              <a:t>rbf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Hyperbolic Tangent (tanh)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Support Vector Machines (SVM) – Non-linear classifier (kernel trick)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1CF29C-D732-C543-BBB4-6E52DDE5E9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04"/>
          <a:stretch/>
        </p:blipFill>
        <p:spPr>
          <a:xfrm>
            <a:off x="1028700" y="3124200"/>
            <a:ext cx="9131300" cy="31813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199520" y="1879560"/>
              <a:ext cx="8724240" cy="40356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2320" y="1873800"/>
                <a:ext cx="8741160" cy="404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919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9810261" cy="4724400"/>
          </a:xfrm>
        </p:spPr>
        <p:txBody>
          <a:bodyPr>
            <a:normAutofit/>
          </a:bodyPr>
          <a:lstStyle/>
          <a:p>
            <a:r>
              <a:rPr lang="en-US" dirty="0"/>
              <a:t>Bagging (Bootstrap </a:t>
            </a:r>
            <a:r>
              <a:rPr lang="en-US" dirty="0" err="1"/>
              <a:t>AGGregating</a:t>
            </a:r>
            <a:r>
              <a:rPr lang="en-US" dirty="0"/>
              <a:t>) </a:t>
            </a:r>
          </a:p>
          <a:p>
            <a:r>
              <a:rPr lang="en-US" dirty="0"/>
              <a:t>Boosting</a:t>
            </a:r>
          </a:p>
          <a:p>
            <a:pPr lvl="1"/>
            <a:r>
              <a:rPr lang="en-US" dirty="0"/>
              <a:t>AdaBoost (Adaptive Boosting)</a:t>
            </a:r>
          </a:p>
          <a:p>
            <a:pPr lvl="1"/>
            <a:r>
              <a:rPr lang="en-US" dirty="0" err="1"/>
              <a:t>XGBoost</a:t>
            </a:r>
            <a:r>
              <a:rPr lang="en-US" dirty="0"/>
              <a:t> (</a:t>
            </a:r>
            <a:r>
              <a:rPr lang="en-US" dirty="0" err="1"/>
              <a:t>eXtreme</a:t>
            </a:r>
            <a:r>
              <a:rPr lang="en-US" dirty="0"/>
              <a:t> Gradient Boosting)</a:t>
            </a:r>
          </a:p>
          <a:p>
            <a:r>
              <a:rPr lang="en-US" dirty="0"/>
              <a:t>Random Forest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Ensemble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99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Bagging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18CA02-71C5-3E4E-904F-EE44A18ED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8140"/>
            <a:ext cx="12192000" cy="290172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283840" y="3431880"/>
              <a:ext cx="8422920" cy="14382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77360" y="3423960"/>
                <a:ext cx="8438760" cy="145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719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Boosting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20374B-C2E1-294A-A4C4-8E740ADC3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1737"/>
            <a:ext cx="12192000" cy="299452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067480" y="2628720"/>
              <a:ext cx="8550000" cy="16455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60640" y="2621160"/>
                <a:ext cx="8566200" cy="166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097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Random Forest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35D0E9A-C9F5-E441-A0E5-272794D6E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741116"/>
            <a:ext cx="10134290" cy="458946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204280" y="2156040"/>
              <a:ext cx="7206840" cy="43444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92760" y="2146320"/>
                <a:ext cx="7228080" cy="436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279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Application of Classification and Introduction to case study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K-Nearest Neighbor</a:t>
            </a:r>
          </a:p>
          <a:p>
            <a:r>
              <a:rPr lang="en-US" dirty="0"/>
              <a:t>Naïve Bayes</a:t>
            </a:r>
          </a:p>
          <a:p>
            <a:r>
              <a:rPr lang="en-US" dirty="0"/>
              <a:t>Logistic Regression</a:t>
            </a:r>
          </a:p>
          <a:p>
            <a:r>
              <a:rPr lang="en-US" dirty="0"/>
              <a:t>Decision Tree</a:t>
            </a:r>
          </a:p>
          <a:p>
            <a:r>
              <a:rPr lang="en-US" dirty="0"/>
              <a:t>Support Vector Machines</a:t>
            </a:r>
          </a:p>
          <a:p>
            <a:r>
              <a:rPr lang="en-US" dirty="0"/>
              <a:t>Ensemble Methods</a:t>
            </a:r>
            <a:r>
              <a:rPr lang="en-IN" dirty="0"/>
              <a:t>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370836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9810261" cy="4724400"/>
          </a:xfrm>
        </p:spPr>
        <p:txBody>
          <a:bodyPr>
            <a:normAutofit/>
          </a:bodyPr>
          <a:lstStyle/>
          <a:p>
            <a:r>
              <a:rPr lang="en-US" dirty="0"/>
              <a:t>Instance based classification</a:t>
            </a:r>
          </a:p>
          <a:p>
            <a:r>
              <a:rPr lang="en-US" dirty="0"/>
              <a:t>An object is </a:t>
            </a:r>
            <a:r>
              <a:rPr lang="en-IN" dirty="0"/>
              <a:t>assigned to the class most common among its </a:t>
            </a:r>
            <a:r>
              <a:rPr lang="en-IN" i="1" dirty="0"/>
              <a:t>k</a:t>
            </a:r>
            <a:r>
              <a:rPr lang="en-IN" dirty="0"/>
              <a:t> nearest neighbours</a:t>
            </a:r>
          </a:p>
          <a:p>
            <a:r>
              <a:rPr lang="en-IN" dirty="0"/>
              <a:t>How to determine optimal k ?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k-Nearest Neighbour Classifier (</a:t>
            </a:r>
            <a:r>
              <a:rPr lang="en-IN" dirty="0" err="1"/>
              <a:t>kNN</a:t>
            </a:r>
            <a:r>
              <a:rPr lang="en-IN" dirty="0"/>
              <a:t>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C8ADB6-4819-8B47-AD3B-CAE46650F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869" y="3352800"/>
            <a:ext cx="27940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24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6838461" cy="4724400"/>
          </a:xfrm>
        </p:spPr>
        <p:txBody>
          <a:bodyPr>
            <a:normAutofit/>
          </a:bodyPr>
          <a:lstStyle/>
          <a:p>
            <a:r>
              <a:rPr lang="en-US" dirty="0"/>
              <a:t>As k increases boundaries get smoother, but..</a:t>
            </a:r>
            <a:endParaRPr lang="en-IN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k-Nearest Neighbour Classifier (</a:t>
            </a:r>
            <a:r>
              <a:rPr lang="en-IN" dirty="0" err="1"/>
              <a:t>kNN</a:t>
            </a:r>
            <a:r>
              <a:rPr lang="en-IN" dirty="0"/>
              <a:t>)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A6A0DD-2A73-0141-94A1-47551F2D36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133600"/>
            <a:ext cx="4838131" cy="46828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34B9D4-248B-8745-997C-213EA7A75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334" y="1143001"/>
            <a:ext cx="4800600" cy="2374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470653-1089-4440-9C2E-40152AAEA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2046" y="3762375"/>
            <a:ext cx="4800600" cy="23749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1712160" y="2805480"/>
              <a:ext cx="9101160" cy="3831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04600" y="2798640"/>
                <a:ext cx="9116640" cy="384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4715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4603261" cy="4724400"/>
          </a:xfrm>
        </p:spPr>
        <p:txBody>
          <a:bodyPr>
            <a:normAutofit/>
          </a:bodyPr>
          <a:lstStyle/>
          <a:p>
            <a:r>
              <a:rPr lang="en-US" dirty="0"/>
              <a:t>Bayes Theorem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Naïve Bayes Classifier</a:t>
            </a:r>
          </a:p>
          <a:p>
            <a:endParaRPr lang="en-IN" dirty="0"/>
          </a:p>
          <a:p>
            <a:r>
              <a:rPr lang="en-US" i="1" dirty="0"/>
              <a:t>Gaussian Naïve Bayes – continuous data</a:t>
            </a:r>
          </a:p>
          <a:p>
            <a:endParaRPr lang="en-US" dirty="0"/>
          </a:p>
          <a:p>
            <a:r>
              <a:rPr lang="en-US" dirty="0"/>
              <a:t>Multinomial Naïve Bayes – feature vector representing frequency</a:t>
            </a:r>
          </a:p>
          <a:p>
            <a:endParaRPr lang="en-US" dirty="0"/>
          </a:p>
          <a:p>
            <a:r>
              <a:rPr lang="en-US" dirty="0"/>
              <a:t>Bernoulli Naïve Bayer – Binary valued features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Naïve Bayes Classifier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828606-B7AF-FD40-A455-02FCA14969A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212" y="1219200"/>
            <a:ext cx="3100388" cy="5637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F76C37-5684-794E-9789-4D27D3B7F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752600"/>
            <a:ext cx="6172200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CB845F-7012-6545-8A37-3258C73E51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5600" y="2514600"/>
            <a:ext cx="5232400" cy="55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B0B9CB-293E-F346-8EEB-C013B9AFD8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7200" y="3128313"/>
            <a:ext cx="4749800" cy="533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923B2E1-2C8A-1541-A36D-1798ACF1BC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8000" y="3733800"/>
            <a:ext cx="5003800" cy="774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A4590AD-6E7C-0C49-B05B-C7F569342A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4495800"/>
            <a:ext cx="4185285" cy="9771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05827C4-F6D0-6647-B2AF-3E8DD79236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5360191"/>
            <a:ext cx="4162186" cy="96440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" name="Ink 1"/>
              <p14:cNvContentPartPr/>
              <p14:nvPr/>
            </p14:nvContentPartPr>
            <p14:xfrm>
              <a:off x="549360" y="1012680"/>
              <a:ext cx="9851400" cy="50961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1080" y="1004760"/>
                <a:ext cx="9862920" cy="511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918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9810261" cy="4724400"/>
          </a:xfrm>
        </p:spPr>
        <p:txBody>
          <a:bodyPr>
            <a:normAutofit/>
          </a:bodyPr>
          <a:lstStyle/>
          <a:p>
            <a:r>
              <a:rPr lang="en-US" dirty="0"/>
              <a:t>Why “regression” for classification ?</a:t>
            </a:r>
          </a:p>
          <a:p>
            <a:r>
              <a:rPr lang="en-US" dirty="0"/>
              <a:t>Logistic regression (logit) minimizes uncertainties, with differentiable decision function</a:t>
            </a:r>
            <a:endParaRPr lang="en-IN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Posterior probability – log of odds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Logistic Regression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31FF3A-5110-EB42-BA5B-5EC57B247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061" y="2590800"/>
            <a:ext cx="6791739" cy="3124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C2509A-0740-1647-827D-4EBEF6EA32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5636826"/>
            <a:ext cx="5308600" cy="99257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679680" y="2533680"/>
              <a:ext cx="4548960" cy="39841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0680" y="2527920"/>
                <a:ext cx="4567680" cy="399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991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9810261" cy="4724400"/>
          </a:xfrm>
        </p:spPr>
        <p:txBody>
          <a:bodyPr>
            <a:normAutofit/>
          </a:bodyPr>
          <a:lstStyle/>
          <a:p>
            <a:r>
              <a:rPr lang="en-US" dirty="0"/>
              <a:t>Leaf represents class label</a:t>
            </a:r>
          </a:p>
          <a:p>
            <a:r>
              <a:rPr lang="en-US" dirty="0"/>
              <a:t>Decisions are (internal) nodes/ branches</a:t>
            </a:r>
          </a:p>
          <a:p>
            <a:r>
              <a:rPr lang="en-US" dirty="0"/>
              <a:t>Supervised learning for classification / regression</a:t>
            </a:r>
          </a:p>
          <a:p>
            <a:r>
              <a:rPr lang="en-US" dirty="0"/>
              <a:t>Can handle categorical and continuous data</a:t>
            </a:r>
          </a:p>
          <a:p>
            <a:r>
              <a:rPr lang="en-US" dirty="0"/>
              <a:t>Little preprocessing needed</a:t>
            </a:r>
          </a:p>
          <a:p>
            <a:r>
              <a:rPr lang="en-US" dirty="0"/>
              <a:t>Prone to </a:t>
            </a:r>
            <a:r>
              <a:rPr lang="en-US" dirty="0">
                <a:solidFill>
                  <a:srgbClr val="FF0000"/>
                </a:solidFill>
              </a:rPr>
              <a:t>overfitting</a:t>
            </a:r>
          </a:p>
          <a:p>
            <a:pPr lvl="1"/>
            <a:r>
              <a:rPr lang="en-US" dirty="0"/>
              <a:t>Pruning</a:t>
            </a:r>
          </a:p>
          <a:p>
            <a:pPr lvl="1"/>
            <a:r>
              <a:rPr lang="en-US" dirty="0"/>
              <a:t>Early stop of tree building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Decision Tree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F1C813-D901-CB40-8FC0-B3FDE211F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1331119"/>
            <a:ext cx="4227037" cy="25781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6494040" y="1262160"/>
              <a:ext cx="4463280" cy="274896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87560" y="1252800"/>
                <a:ext cx="4476600" cy="276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8895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9810261" cy="4724400"/>
          </a:xfrm>
        </p:spPr>
        <p:txBody>
          <a:bodyPr>
            <a:normAutofit/>
          </a:bodyPr>
          <a:lstStyle/>
          <a:p>
            <a:r>
              <a:rPr lang="en-US" dirty="0"/>
              <a:t>Maximum margin classifier – does it work always ?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Support Vector Machines (SVM)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D10B5C-31EA-A24E-BB9D-D928C1582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305" y="2057400"/>
            <a:ext cx="4493751" cy="4572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613404-DB5A-524D-93B2-EBF38AB6C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1954066"/>
            <a:ext cx="5022850" cy="456622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1989360" y="2190240"/>
              <a:ext cx="3234240" cy="41014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81440" y="2183400"/>
                <a:ext cx="3250800" cy="411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9126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9810261" cy="4724400"/>
          </a:xfrm>
        </p:spPr>
        <p:txBody>
          <a:bodyPr>
            <a:normAutofit/>
          </a:bodyPr>
          <a:lstStyle/>
          <a:p>
            <a:r>
              <a:rPr lang="en-US" dirty="0"/>
              <a:t>Support Vector classifier – makes things better but not always</a:t>
            </a:r>
          </a:p>
          <a:p>
            <a:pPr lvl="1"/>
            <a:r>
              <a:rPr lang="en-US" dirty="0"/>
              <a:t>Hard-margin</a:t>
            </a:r>
          </a:p>
          <a:p>
            <a:pPr lvl="1"/>
            <a:r>
              <a:rPr lang="en-US" dirty="0"/>
              <a:t>Soft-margin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Classification Algorithms in scope for this course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3B3771-BBD8-BA44-B1BC-26C407A7E9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Support Vector Machines (SVM) – Linear classifier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FF76B2-CA72-E543-A16B-9150205B5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36" b="5167"/>
          <a:stretch/>
        </p:blipFill>
        <p:spPr>
          <a:xfrm>
            <a:off x="228600" y="2895600"/>
            <a:ext cx="7408333" cy="266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A03F55-5BF5-F548-B379-7A76C8980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7789" y="2724150"/>
            <a:ext cx="3397577" cy="32956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080360" y="2566440"/>
              <a:ext cx="10630800" cy="2157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2800" y="2558880"/>
                <a:ext cx="10645920" cy="217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828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5981</TotalTime>
  <Words>323</Words>
  <Application>Microsoft Office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Helvetica</vt:lpstr>
      <vt:lpstr>Helvetica Light</vt:lpstr>
      <vt:lpstr>Office Theme</vt:lpstr>
      <vt:lpstr>Classification Algorithms in scope for this course</vt:lpstr>
      <vt:lpstr>In this segment</vt:lpstr>
      <vt:lpstr>Classification Algorithms in scope for this course</vt:lpstr>
      <vt:lpstr>Classification Algorithms in scope for this course</vt:lpstr>
      <vt:lpstr>Classification Algorithms in scope for this course</vt:lpstr>
      <vt:lpstr>Classification Algorithms in scope for this course</vt:lpstr>
      <vt:lpstr>Classification Algorithms in scope for this course</vt:lpstr>
      <vt:lpstr>Classification Algorithms in scope for this course</vt:lpstr>
      <vt:lpstr>Classification Algorithms in scope for this course</vt:lpstr>
      <vt:lpstr>Classification Algorithms in scope for this course</vt:lpstr>
      <vt:lpstr>Classification</vt:lpstr>
      <vt:lpstr>Classification</vt:lpstr>
      <vt:lpstr>Classification</vt:lpstr>
      <vt:lpstr>Classification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255</cp:revision>
  <dcterms:created xsi:type="dcterms:W3CDTF">2018-10-16T06:13:57Z</dcterms:created>
  <dcterms:modified xsi:type="dcterms:W3CDTF">2019-07-11T09:11:57Z</dcterms:modified>
</cp:coreProperties>
</file>

<file path=docProps/thumbnail.jpeg>
</file>